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5"/>
  </p:notesMasterIdLst>
  <p:sldIdLst>
    <p:sldId id="256" r:id="rId5"/>
    <p:sldId id="258" r:id="rId6"/>
    <p:sldId id="260" r:id="rId7"/>
    <p:sldId id="264" r:id="rId8"/>
    <p:sldId id="261" r:id="rId9"/>
    <p:sldId id="262" r:id="rId10"/>
    <p:sldId id="268" r:id="rId11"/>
    <p:sldId id="265" r:id="rId12"/>
    <p:sldId id="266" r:id="rId13"/>
    <p:sldId id="267" r:id="rId14"/>
  </p:sldIdLst>
  <p:sldSz cx="18288000" cy="10287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BERT LEME DE BRITO" initials="AB" lastIdx="1" clrIdx="0">
    <p:extLst>
      <p:ext uri="{19B8F6BF-5375-455C-9EA6-DF929625EA0E}">
        <p15:presenceInfo xmlns:p15="http://schemas.microsoft.com/office/powerpoint/2012/main" userId="S::albert.brito@fatec.sp.gov.br::45273cfd-37c9-491d-9c2e-2158dd782cf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F9F9"/>
    <a:srgbClr val="DE0000"/>
    <a:srgbClr val="B2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1529" autoAdjust="0"/>
  </p:normalViewPr>
  <p:slideViewPr>
    <p:cSldViewPr snapToGrid="0">
      <p:cViewPr varScale="1">
        <p:scale>
          <a:sx n="45" d="100"/>
          <a:sy n="45" d="100"/>
        </p:scale>
        <p:origin x="816" y="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BERT LEME DE BRITO" userId="45273cfd-37c9-491d-9c2e-2158dd782cf6" providerId="ADAL" clId="{141333E4-A3F3-46B7-A90A-12674EC51FDB}"/>
    <pc:docChg chg="undo custSel modSld">
      <pc:chgData name="ALBERT LEME DE BRITO" userId="45273cfd-37c9-491d-9c2e-2158dd782cf6" providerId="ADAL" clId="{141333E4-A3F3-46B7-A90A-12674EC51FDB}" dt="2023-11-20T18:25:27.187" v="266" actId="1076"/>
      <pc:docMkLst>
        <pc:docMk/>
      </pc:docMkLst>
      <pc:sldChg chg="addSp delSp modSp mod">
        <pc:chgData name="ALBERT LEME DE BRITO" userId="45273cfd-37c9-491d-9c2e-2158dd782cf6" providerId="ADAL" clId="{141333E4-A3F3-46B7-A90A-12674EC51FDB}" dt="2023-11-20T18:17:15.932" v="241" actId="113"/>
        <pc:sldMkLst>
          <pc:docMk/>
          <pc:sldMk cId="0" sldId="260"/>
        </pc:sldMkLst>
        <pc:spChg chg="mod">
          <ac:chgData name="ALBERT LEME DE BRITO" userId="45273cfd-37c9-491d-9c2e-2158dd782cf6" providerId="ADAL" clId="{141333E4-A3F3-46B7-A90A-12674EC51FDB}" dt="2023-11-20T18:16:54.188" v="238" actId="1076"/>
          <ac:spMkLst>
            <pc:docMk/>
            <pc:sldMk cId="0" sldId="260"/>
            <ac:spMk id="7" creationId="{2E520D0F-6B09-BB57-10C6-96255E53F0A9}"/>
          </ac:spMkLst>
        </pc:spChg>
        <pc:graphicFrameChg chg="add del mod modGraphic">
          <ac:chgData name="ALBERT LEME DE BRITO" userId="45273cfd-37c9-491d-9c2e-2158dd782cf6" providerId="ADAL" clId="{141333E4-A3F3-46B7-A90A-12674EC51FDB}" dt="2023-11-20T18:09:37.463" v="119" actId="478"/>
          <ac:graphicFrameMkLst>
            <pc:docMk/>
            <pc:sldMk cId="0" sldId="260"/>
            <ac:graphicFrameMk id="9" creationId="{B7843FF2-9CA8-37A6-6C08-D1BAB36A2FB6}"/>
          </ac:graphicFrameMkLst>
        </pc:graphicFrameChg>
        <pc:graphicFrameChg chg="add del mod modGraphic">
          <ac:chgData name="ALBERT LEME DE BRITO" userId="45273cfd-37c9-491d-9c2e-2158dd782cf6" providerId="ADAL" clId="{141333E4-A3F3-46B7-A90A-12674EC51FDB}" dt="2023-11-20T18:16:16.347" v="227" actId="478"/>
          <ac:graphicFrameMkLst>
            <pc:docMk/>
            <pc:sldMk cId="0" sldId="260"/>
            <ac:graphicFrameMk id="10" creationId="{EA414244-8675-80AE-243F-A1BCB49CD58E}"/>
          </ac:graphicFrameMkLst>
        </pc:graphicFrameChg>
        <pc:graphicFrameChg chg="add del mod modGraphic">
          <ac:chgData name="ALBERT LEME DE BRITO" userId="45273cfd-37c9-491d-9c2e-2158dd782cf6" providerId="ADAL" clId="{141333E4-A3F3-46B7-A90A-12674EC51FDB}" dt="2023-11-20T18:14:08.522" v="194" actId="478"/>
          <ac:graphicFrameMkLst>
            <pc:docMk/>
            <pc:sldMk cId="0" sldId="260"/>
            <ac:graphicFrameMk id="11" creationId="{15702C6C-5C8A-86F2-89B5-CA161AC76F73}"/>
          </ac:graphicFrameMkLst>
        </pc:graphicFrameChg>
        <pc:graphicFrameChg chg="add del modGraphic">
          <ac:chgData name="ALBERT LEME DE BRITO" userId="45273cfd-37c9-491d-9c2e-2158dd782cf6" providerId="ADAL" clId="{141333E4-A3F3-46B7-A90A-12674EC51FDB}" dt="2023-11-20T18:14:20.041" v="196" actId="478"/>
          <ac:graphicFrameMkLst>
            <pc:docMk/>
            <pc:sldMk cId="0" sldId="260"/>
            <ac:graphicFrameMk id="12" creationId="{C5264A9B-B7C1-9EAF-F6BA-8085237D322F}"/>
          </ac:graphicFrameMkLst>
        </pc:graphicFrameChg>
        <pc:graphicFrameChg chg="add del mod modGraphic">
          <ac:chgData name="ALBERT LEME DE BRITO" userId="45273cfd-37c9-491d-9c2e-2158dd782cf6" providerId="ADAL" clId="{141333E4-A3F3-46B7-A90A-12674EC51FDB}" dt="2023-11-20T18:14:47.261" v="202" actId="478"/>
          <ac:graphicFrameMkLst>
            <pc:docMk/>
            <pc:sldMk cId="0" sldId="260"/>
            <ac:graphicFrameMk id="13" creationId="{FF838C94-C802-C4AD-B97D-4F7168EE8ED5}"/>
          </ac:graphicFrameMkLst>
        </pc:graphicFrameChg>
        <pc:graphicFrameChg chg="add mod modGraphic">
          <ac:chgData name="ALBERT LEME DE BRITO" userId="45273cfd-37c9-491d-9c2e-2158dd782cf6" providerId="ADAL" clId="{141333E4-A3F3-46B7-A90A-12674EC51FDB}" dt="2023-11-20T18:17:15.932" v="241" actId="113"/>
          <ac:graphicFrameMkLst>
            <pc:docMk/>
            <pc:sldMk cId="0" sldId="260"/>
            <ac:graphicFrameMk id="14" creationId="{134DEAAE-F2C2-815A-A0E8-A59E00A52004}"/>
          </ac:graphicFrameMkLst>
        </pc:graphicFrameChg>
      </pc:sldChg>
      <pc:sldChg chg="delSp modSp mod">
        <pc:chgData name="ALBERT LEME DE BRITO" userId="45273cfd-37c9-491d-9c2e-2158dd782cf6" providerId="ADAL" clId="{141333E4-A3F3-46B7-A90A-12674EC51FDB}" dt="2023-11-20T18:05:21.911" v="44" actId="1076"/>
        <pc:sldMkLst>
          <pc:docMk/>
          <pc:sldMk cId="1519370896" sldId="265"/>
        </pc:sldMkLst>
        <pc:spChg chg="mod">
          <ac:chgData name="ALBERT LEME DE BRITO" userId="45273cfd-37c9-491d-9c2e-2158dd782cf6" providerId="ADAL" clId="{141333E4-A3F3-46B7-A90A-12674EC51FDB}" dt="2023-11-20T18:04:59.366" v="39" actId="1035"/>
          <ac:spMkLst>
            <pc:docMk/>
            <pc:sldMk cId="1519370896" sldId="265"/>
            <ac:spMk id="6" creationId="{4552D98A-126E-6D5B-B015-02011CB156E0}"/>
          </ac:spMkLst>
        </pc:spChg>
        <pc:spChg chg="del">
          <ac:chgData name="ALBERT LEME DE BRITO" userId="45273cfd-37c9-491d-9c2e-2158dd782cf6" providerId="ADAL" clId="{141333E4-A3F3-46B7-A90A-12674EC51FDB}" dt="2023-11-20T18:04:26.413" v="12" actId="478"/>
          <ac:spMkLst>
            <pc:docMk/>
            <pc:sldMk cId="1519370896" sldId="265"/>
            <ac:spMk id="12" creationId="{5C15CF04-7088-A41B-5139-4954A624A8B0}"/>
          </ac:spMkLst>
        </pc:spChg>
        <pc:picChg chg="ord">
          <ac:chgData name="ALBERT LEME DE BRITO" userId="45273cfd-37c9-491d-9c2e-2158dd782cf6" providerId="ADAL" clId="{141333E4-A3F3-46B7-A90A-12674EC51FDB}" dt="2023-11-20T18:05:11.171" v="42" actId="166"/>
          <ac:picMkLst>
            <pc:docMk/>
            <pc:sldMk cId="1519370896" sldId="265"/>
            <ac:picMk id="8" creationId="{B30B0253-F082-1A60-9E1E-C3D2F9C1C3A7}"/>
          </ac:picMkLst>
        </pc:picChg>
        <pc:picChg chg="mod">
          <ac:chgData name="ALBERT LEME DE BRITO" userId="45273cfd-37c9-491d-9c2e-2158dd782cf6" providerId="ADAL" clId="{141333E4-A3F3-46B7-A90A-12674EC51FDB}" dt="2023-11-20T18:05:21.911" v="44" actId="1076"/>
          <ac:picMkLst>
            <pc:docMk/>
            <pc:sldMk cId="1519370896" sldId="265"/>
            <ac:picMk id="10" creationId="{C1047514-DA18-33DB-7B51-E3A93797A027}"/>
          </ac:picMkLst>
        </pc:picChg>
      </pc:sldChg>
      <pc:sldChg chg="addSp delSp modSp mod">
        <pc:chgData name="ALBERT LEME DE BRITO" userId="45273cfd-37c9-491d-9c2e-2158dd782cf6" providerId="ADAL" clId="{141333E4-A3F3-46B7-A90A-12674EC51FDB}" dt="2023-11-20T18:08:39.670" v="116" actId="1036"/>
        <pc:sldMkLst>
          <pc:docMk/>
          <pc:sldMk cId="3209421389" sldId="266"/>
        </pc:sldMkLst>
        <pc:spChg chg="mod">
          <ac:chgData name="ALBERT LEME DE BRITO" userId="45273cfd-37c9-491d-9c2e-2158dd782cf6" providerId="ADAL" clId="{141333E4-A3F3-46B7-A90A-12674EC51FDB}" dt="2023-11-20T18:05:56.928" v="69" actId="1036"/>
          <ac:spMkLst>
            <pc:docMk/>
            <pc:sldMk cId="3209421389" sldId="266"/>
            <ac:spMk id="5" creationId="{8142C0F1-59B1-2581-9723-1D8726C91846}"/>
          </ac:spMkLst>
        </pc:spChg>
        <pc:spChg chg="mod">
          <ac:chgData name="ALBERT LEME DE BRITO" userId="45273cfd-37c9-491d-9c2e-2158dd782cf6" providerId="ADAL" clId="{141333E4-A3F3-46B7-A90A-12674EC51FDB}" dt="2023-11-20T18:05:56.928" v="69" actId="1036"/>
          <ac:spMkLst>
            <pc:docMk/>
            <pc:sldMk cId="3209421389" sldId="266"/>
            <ac:spMk id="6" creationId="{4552D98A-126E-6D5B-B015-02011CB156E0}"/>
          </ac:spMkLst>
        </pc:spChg>
        <pc:spChg chg="del">
          <ac:chgData name="ALBERT LEME DE BRITO" userId="45273cfd-37c9-491d-9c2e-2158dd782cf6" providerId="ADAL" clId="{141333E4-A3F3-46B7-A90A-12674EC51FDB}" dt="2023-11-20T18:05:44.435" v="45" actId="478"/>
          <ac:spMkLst>
            <pc:docMk/>
            <pc:sldMk cId="3209421389" sldId="266"/>
            <ac:spMk id="7" creationId="{3184B2A4-D09F-FAB0-7579-3B88B415B931}"/>
          </ac:spMkLst>
        </pc:spChg>
        <pc:picChg chg="mod">
          <ac:chgData name="ALBERT LEME DE BRITO" userId="45273cfd-37c9-491d-9c2e-2158dd782cf6" providerId="ADAL" clId="{141333E4-A3F3-46B7-A90A-12674EC51FDB}" dt="2023-11-20T18:08:29.758" v="114" actId="1038"/>
          <ac:picMkLst>
            <pc:docMk/>
            <pc:sldMk cId="3209421389" sldId="266"/>
            <ac:picMk id="8" creationId="{B30B0253-F082-1A60-9E1E-C3D2F9C1C3A7}"/>
          </ac:picMkLst>
        </pc:picChg>
        <pc:picChg chg="add mod">
          <ac:chgData name="ALBERT LEME DE BRITO" userId="45273cfd-37c9-491d-9c2e-2158dd782cf6" providerId="ADAL" clId="{141333E4-A3F3-46B7-A90A-12674EC51FDB}" dt="2023-11-20T18:08:39.670" v="116" actId="1036"/>
          <ac:picMkLst>
            <pc:docMk/>
            <pc:sldMk cId="3209421389" sldId="266"/>
            <ac:picMk id="10" creationId="{F7718BD9-4758-9081-4702-7FD3D1677735}"/>
          </ac:picMkLst>
        </pc:picChg>
        <pc:picChg chg="add mod">
          <ac:chgData name="ALBERT LEME DE BRITO" userId="45273cfd-37c9-491d-9c2e-2158dd782cf6" providerId="ADAL" clId="{141333E4-A3F3-46B7-A90A-12674EC51FDB}" dt="2023-11-20T18:08:39.670" v="116" actId="1036"/>
          <ac:picMkLst>
            <pc:docMk/>
            <pc:sldMk cId="3209421389" sldId="266"/>
            <ac:picMk id="12" creationId="{18BB4724-CFA8-A7AA-8A51-38ECD72CE2E7}"/>
          </ac:picMkLst>
        </pc:picChg>
        <pc:picChg chg="add mod">
          <ac:chgData name="ALBERT LEME DE BRITO" userId="45273cfd-37c9-491d-9c2e-2158dd782cf6" providerId="ADAL" clId="{141333E4-A3F3-46B7-A90A-12674EC51FDB}" dt="2023-11-20T18:08:39.670" v="116" actId="1036"/>
          <ac:picMkLst>
            <pc:docMk/>
            <pc:sldMk cId="3209421389" sldId="266"/>
            <ac:picMk id="14" creationId="{DDD446CD-510B-F1C8-C54E-9688654470A6}"/>
          </ac:picMkLst>
        </pc:picChg>
        <pc:picChg chg="add mod">
          <ac:chgData name="ALBERT LEME DE BRITO" userId="45273cfd-37c9-491d-9c2e-2158dd782cf6" providerId="ADAL" clId="{141333E4-A3F3-46B7-A90A-12674EC51FDB}" dt="2023-11-20T18:08:39.670" v="116" actId="1036"/>
          <ac:picMkLst>
            <pc:docMk/>
            <pc:sldMk cId="3209421389" sldId="266"/>
            <ac:picMk id="16" creationId="{4A412C38-49FB-2709-2EFB-F6EA2922031B}"/>
          </ac:picMkLst>
        </pc:picChg>
      </pc:sldChg>
      <pc:sldChg chg="modSp mod">
        <pc:chgData name="ALBERT LEME DE BRITO" userId="45273cfd-37c9-491d-9c2e-2158dd782cf6" providerId="ADAL" clId="{141333E4-A3F3-46B7-A90A-12674EC51FDB}" dt="2023-11-20T18:25:27.187" v="266" actId="1076"/>
        <pc:sldMkLst>
          <pc:docMk/>
          <pc:sldMk cId="3259038415" sldId="267"/>
        </pc:sldMkLst>
        <pc:spChg chg="mod">
          <ac:chgData name="ALBERT LEME DE BRITO" userId="45273cfd-37c9-491d-9c2e-2158dd782cf6" providerId="ADAL" clId="{141333E4-A3F3-46B7-A90A-12674EC51FDB}" dt="2023-11-20T18:25:27.187" v="266" actId="1076"/>
          <ac:spMkLst>
            <pc:docMk/>
            <pc:sldMk cId="3259038415" sldId="267"/>
            <ac:spMk id="7" creationId="{3184B2A4-D09F-FAB0-7579-3B88B415B931}"/>
          </ac:spMkLst>
        </pc:spChg>
        <pc:picChg chg="mod ord">
          <ac:chgData name="ALBERT LEME DE BRITO" userId="45273cfd-37c9-491d-9c2e-2158dd782cf6" providerId="ADAL" clId="{141333E4-A3F3-46B7-A90A-12674EC51FDB}" dt="2023-11-20T18:23:18.723" v="256" actId="1076"/>
          <ac:picMkLst>
            <pc:docMk/>
            <pc:sldMk cId="3259038415" sldId="267"/>
            <ac:picMk id="8" creationId="{B30B0253-F082-1A60-9E1E-C3D2F9C1C3A7}"/>
          </ac:picMkLst>
        </pc:picChg>
      </pc:sldChg>
      <pc:sldChg chg="addSp delSp modSp mod">
        <pc:chgData name="ALBERT LEME DE BRITO" userId="45273cfd-37c9-491d-9c2e-2158dd782cf6" providerId="ADAL" clId="{141333E4-A3F3-46B7-A90A-12674EC51FDB}" dt="2023-11-20T18:04:52.364" v="32" actId="1076"/>
        <pc:sldMkLst>
          <pc:docMk/>
          <pc:sldMk cId="2954788265" sldId="268"/>
        </pc:sldMkLst>
        <pc:spChg chg="mod">
          <ac:chgData name="ALBERT LEME DE BRITO" userId="45273cfd-37c9-491d-9c2e-2158dd782cf6" providerId="ADAL" clId="{141333E4-A3F3-46B7-A90A-12674EC51FDB}" dt="2023-11-20T18:04:39.641" v="30" actId="1036"/>
          <ac:spMkLst>
            <pc:docMk/>
            <pc:sldMk cId="2954788265" sldId="268"/>
            <ac:spMk id="5" creationId="{8142C0F1-59B1-2581-9723-1D8726C91846}"/>
          </ac:spMkLst>
        </pc:spChg>
        <pc:spChg chg="mod">
          <ac:chgData name="ALBERT LEME DE BRITO" userId="45273cfd-37c9-491d-9c2e-2158dd782cf6" providerId="ADAL" clId="{141333E4-A3F3-46B7-A90A-12674EC51FDB}" dt="2023-11-20T18:04:39.641" v="30" actId="1036"/>
          <ac:spMkLst>
            <pc:docMk/>
            <pc:sldMk cId="2954788265" sldId="268"/>
            <ac:spMk id="6" creationId="{4552D98A-126E-6D5B-B015-02011CB156E0}"/>
          </ac:spMkLst>
        </pc:spChg>
        <pc:spChg chg="del">
          <ac:chgData name="ALBERT LEME DE BRITO" userId="45273cfd-37c9-491d-9c2e-2158dd782cf6" providerId="ADAL" clId="{141333E4-A3F3-46B7-A90A-12674EC51FDB}" dt="2023-11-20T18:04:00.658" v="4" actId="478"/>
          <ac:spMkLst>
            <pc:docMk/>
            <pc:sldMk cId="2954788265" sldId="268"/>
            <ac:spMk id="7" creationId="{3184B2A4-D09F-FAB0-7579-3B88B415B931}"/>
          </ac:spMkLst>
        </pc:spChg>
        <pc:picChg chg="mod">
          <ac:chgData name="ALBERT LEME DE BRITO" userId="45273cfd-37c9-491d-9c2e-2158dd782cf6" providerId="ADAL" clId="{141333E4-A3F3-46B7-A90A-12674EC51FDB}" dt="2023-11-20T18:04:39.641" v="30" actId="1036"/>
          <ac:picMkLst>
            <pc:docMk/>
            <pc:sldMk cId="2954788265" sldId="268"/>
            <ac:picMk id="8" creationId="{B30B0253-F082-1A60-9E1E-C3D2F9C1C3A7}"/>
          </ac:picMkLst>
        </pc:picChg>
        <pc:picChg chg="add mod">
          <ac:chgData name="ALBERT LEME DE BRITO" userId="45273cfd-37c9-491d-9c2e-2158dd782cf6" providerId="ADAL" clId="{141333E4-A3F3-46B7-A90A-12674EC51FDB}" dt="2023-11-20T18:04:52.364" v="32" actId="1076"/>
          <ac:picMkLst>
            <pc:docMk/>
            <pc:sldMk cId="2954788265" sldId="268"/>
            <ac:picMk id="9" creationId="{EF638EB0-0596-AD3A-6463-DB7CC431080C}"/>
          </ac:picMkLst>
        </pc:picChg>
      </pc:sldChg>
    </pc:docChg>
  </pc:docChgLst>
</pc:chgInfo>
</file>

<file path=ppt/diagrams/_rels/data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diagrams/_rels/data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image" Target="../media/image11.png"/></Relationships>
</file>

<file path=ppt/diagrams/_rels/drawing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diagrams/_rels/drawing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image" Target="../media/image11.png"/></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DC3CCF5-4C68-4B11-B485-94B1969A20DF}" type="doc">
      <dgm:prSet loTypeId="urn:microsoft.com/office/officeart/2005/8/layout/list1" loCatId="list" qsTypeId="urn:microsoft.com/office/officeart/2005/8/quickstyle/simple1" qsCatId="simple" csTypeId="urn:microsoft.com/office/officeart/2005/8/colors/accent0_1" csCatId="mainScheme" phldr="1"/>
      <dgm:spPr/>
      <dgm:t>
        <a:bodyPr/>
        <a:lstStyle/>
        <a:p>
          <a:endParaRPr lang="pt-BR"/>
        </a:p>
      </dgm:t>
    </dgm:pt>
    <dgm:pt modelId="{915D0334-EFBA-45D0-B32E-3CBA981D046E}">
      <dgm:prSet phldrT="[Texto]"/>
      <dgm:spPr/>
      <dgm:t>
        <a:bodyPr/>
        <a:lstStyle/>
        <a:p>
          <a:pPr>
            <a:buFont typeface="Arial" panose="020B0604020202020204" pitchFamily="34" charset="0"/>
            <a:buChar char="•"/>
          </a:pPr>
          <a:r>
            <a:rPr lang="pt-BR" b="1" i="1" dirty="0">
              <a:effectLst/>
              <a:latin typeface="Arial" panose="020B0604020202020204" pitchFamily="34" charset="0"/>
              <a:cs typeface="Arial" panose="020B0604020202020204" pitchFamily="34" charset="0"/>
            </a:rPr>
            <a:t>Facilitação da Conexão</a:t>
          </a:r>
          <a:endParaRPr lang="pt-BR" b="1" i="1" dirty="0"/>
        </a:p>
      </dgm:t>
    </dgm:pt>
    <dgm:pt modelId="{359A3765-F2C0-4E68-8A0E-8ED599D10B5E}" type="parTrans" cxnId="{2FCAB2A7-1468-4B1F-8473-754198B2B6AA}">
      <dgm:prSet/>
      <dgm:spPr/>
      <dgm:t>
        <a:bodyPr/>
        <a:lstStyle/>
        <a:p>
          <a:endParaRPr lang="pt-BR"/>
        </a:p>
      </dgm:t>
    </dgm:pt>
    <dgm:pt modelId="{6407EED5-9D4E-4A9E-A7A2-88793A4F4885}" type="sibTrans" cxnId="{2FCAB2A7-1468-4B1F-8473-754198B2B6AA}">
      <dgm:prSet/>
      <dgm:spPr/>
      <dgm:t>
        <a:bodyPr/>
        <a:lstStyle/>
        <a:p>
          <a:endParaRPr lang="pt-BR"/>
        </a:p>
      </dgm:t>
    </dgm:pt>
    <dgm:pt modelId="{B2D8E6D4-030A-40E2-BEAD-017852CC806F}">
      <dgm:prSet phldrT="[Texto]"/>
      <dgm:spPr/>
      <dgm:t>
        <a:bodyPr/>
        <a:lstStyle/>
        <a:p>
          <a:pPr>
            <a:buFont typeface="Arial" panose="020B0604020202020204" pitchFamily="34" charset="0"/>
            <a:buChar char="•"/>
          </a:pPr>
          <a:r>
            <a:rPr lang="pt-BR" b="1" i="1" dirty="0">
              <a:effectLst/>
              <a:latin typeface="Arial" panose="020B0604020202020204" pitchFamily="34" charset="0"/>
              <a:cs typeface="Arial" panose="020B0604020202020204" pitchFamily="34" charset="0"/>
            </a:rPr>
            <a:t>Incentivo à Prática Esportiva</a:t>
          </a:r>
          <a:endParaRPr lang="pt-BR" b="1" i="1" dirty="0"/>
        </a:p>
      </dgm:t>
    </dgm:pt>
    <dgm:pt modelId="{5D59C890-43B5-45CB-81B6-A02134929CA1}" type="parTrans" cxnId="{07E22CCE-24D3-4CD1-A1E3-A089769EFE6E}">
      <dgm:prSet/>
      <dgm:spPr/>
      <dgm:t>
        <a:bodyPr/>
        <a:lstStyle/>
        <a:p>
          <a:endParaRPr lang="pt-BR"/>
        </a:p>
      </dgm:t>
    </dgm:pt>
    <dgm:pt modelId="{AA7F5B4F-A00B-432D-B29E-EF745AD46F2C}" type="sibTrans" cxnId="{07E22CCE-24D3-4CD1-A1E3-A089769EFE6E}">
      <dgm:prSet/>
      <dgm:spPr/>
      <dgm:t>
        <a:bodyPr/>
        <a:lstStyle/>
        <a:p>
          <a:endParaRPr lang="pt-BR"/>
        </a:p>
      </dgm:t>
    </dgm:pt>
    <dgm:pt modelId="{CA7CD07E-5D00-430C-9E09-8B4A323A9992}">
      <dgm:prSet phldrT="[Texto]"/>
      <dgm:spPr/>
      <dgm:t>
        <a:bodyPr/>
        <a:lstStyle/>
        <a:p>
          <a:pPr>
            <a:buFont typeface="Arial" panose="020B0604020202020204" pitchFamily="34" charset="0"/>
            <a:buChar char="•"/>
          </a:pPr>
          <a:r>
            <a:rPr lang="pt-BR" b="1" i="1" dirty="0">
              <a:effectLst/>
              <a:latin typeface="Arial" panose="020B0604020202020204" pitchFamily="34" charset="0"/>
              <a:cs typeface="Arial" panose="020B0604020202020204" pitchFamily="34" charset="0"/>
            </a:rPr>
            <a:t>Personalização e Compatibilidade</a:t>
          </a:r>
          <a:endParaRPr lang="pt-BR" b="1" i="1" dirty="0"/>
        </a:p>
      </dgm:t>
    </dgm:pt>
    <dgm:pt modelId="{57EA7E4E-8B14-4163-9A80-20EC52808565}" type="parTrans" cxnId="{E19DEFB9-2906-4A52-8882-76517147FCA4}">
      <dgm:prSet/>
      <dgm:spPr/>
      <dgm:t>
        <a:bodyPr/>
        <a:lstStyle/>
        <a:p>
          <a:endParaRPr lang="pt-BR"/>
        </a:p>
      </dgm:t>
    </dgm:pt>
    <dgm:pt modelId="{AA89EB67-B5B5-4BA9-A705-082EB3E76ABC}" type="sibTrans" cxnId="{E19DEFB9-2906-4A52-8882-76517147FCA4}">
      <dgm:prSet/>
      <dgm:spPr/>
      <dgm:t>
        <a:bodyPr/>
        <a:lstStyle/>
        <a:p>
          <a:endParaRPr lang="pt-BR"/>
        </a:p>
      </dgm:t>
    </dgm:pt>
    <dgm:pt modelId="{A2FBF7D5-FC57-490A-8CB4-F03C46B369F4}">
      <dgm:prSet/>
      <dgm:spPr/>
      <dgm:t>
        <a:bodyPr/>
        <a:lstStyle/>
        <a:p>
          <a:r>
            <a:rPr lang="pt-BR" b="1" i="1">
              <a:effectLst/>
              <a:latin typeface="Arial" panose="020B0604020202020204" pitchFamily="34" charset="0"/>
              <a:cs typeface="Arial" panose="020B0604020202020204" pitchFamily="34" charset="0"/>
            </a:rPr>
            <a:t>Simplicidade no Agendamento</a:t>
          </a:r>
          <a:endParaRPr lang="pt-BR" b="1" i="1" dirty="0">
            <a:effectLst/>
            <a:latin typeface="Arial" panose="020B0604020202020204" pitchFamily="34" charset="0"/>
            <a:cs typeface="Arial" panose="020B0604020202020204" pitchFamily="34" charset="0"/>
          </a:endParaRPr>
        </a:p>
      </dgm:t>
    </dgm:pt>
    <dgm:pt modelId="{6E165868-7B69-4096-BA31-D0360D85AB32}" type="parTrans" cxnId="{2A00F52D-3EEF-4123-8C38-94EE2E9C7CAF}">
      <dgm:prSet/>
      <dgm:spPr/>
      <dgm:t>
        <a:bodyPr/>
        <a:lstStyle/>
        <a:p>
          <a:endParaRPr lang="pt-BR"/>
        </a:p>
      </dgm:t>
    </dgm:pt>
    <dgm:pt modelId="{77A04F0E-9422-419D-BFED-301D56D3F8B8}" type="sibTrans" cxnId="{2A00F52D-3EEF-4123-8C38-94EE2E9C7CAF}">
      <dgm:prSet/>
      <dgm:spPr/>
      <dgm:t>
        <a:bodyPr/>
        <a:lstStyle/>
        <a:p>
          <a:endParaRPr lang="pt-BR"/>
        </a:p>
      </dgm:t>
    </dgm:pt>
    <dgm:pt modelId="{42515699-9A5D-49CF-A90D-DE5F289A307B}">
      <dgm:prSet/>
      <dgm:spPr/>
      <dgm:t>
        <a:bodyPr/>
        <a:lstStyle/>
        <a:p>
          <a:r>
            <a:rPr lang="pt-BR" b="1" i="1">
              <a:effectLst/>
              <a:latin typeface="Arial" panose="020B0604020202020204" pitchFamily="34" charset="0"/>
              <a:cs typeface="Arial" panose="020B0604020202020204" pitchFamily="34" charset="0"/>
            </a:rPr>
            <a:t>Criação de Comunidade Confiável</a:t>
          </a:r>
          <a:endParaRPr lang="pt-BR" b="1" i="1" dirty="0">
            <a:effectLst/>
            <a:latin typeface="Arial" panose="020B0604020202020204" pitchFamily="34" charset="0"/>
            <a:cs typeface="Arial" panose="020B0604020202020204" pitchFamily="34" charset="0"/>
          </a:endParaRPr>
        </a:p>
      </dgm:t>
    </dgm:pt>
    <dgm:pt modelId="{01F6EDDF-2C57-472D-BA60-9E9911026F58}" type="parTrans" cxnId="{6609B467-F497-4450-972A-D5565D09CAC6}">
      <dgm:prSet/>
      <dgm:spPr/>
      <dgm:t>
        <a:bodyPr/>
        <a:lstStyle/>
        <a:p>
          <a:endParaRPr lang="pt-BR"/>
        </a:p>
      </dgm:t>
    </dgm:pt>
    <dgm:pt modelId="{5508A65D-C7C7-410A-BBA2-31E635CA4D09}" type="sibTrans" cxnId="{6609B467-F497-4450-972A-D5565D09CAC6}">
      <dgm:prSet/>
      <dgm:spPr/>
      <dgm:t>
        <a:bodyPr/>
        <a:lstStyle/>
        <a:p>
          <a:endParaRPr lang="pt-BR"/>
        </a:p>
      </dgm:t>
    </dgm:pt>
    <dgm:pt modelId="{80B238F2-8842-499D-9D3C-0C8E89DDDF5E}">
      <dgm:prSet/>
      <dgm:spPr/>
      <dgm:t>
        <a:bodyPr/>
        <a:lstStyle/>
        <a:p>
          <a:r>
            <a:rPr lang="pt-BR" b="1" i="1">
              <a:effectLst/>
              <a:latin typeface="Arial" panose="020B0604020202020204" pitchFamily="34" charset="0"/>
              <a:cs typeface="Arial" panose="020B0604020202020204" pitchFamily="34" charset="0"/>
            </a:rPr>
            <a:t>Diversificação de Atividades</a:t>
          </a:r>
          <a:endParaRPr lang="pt-BR" b="1" i="1" dirty="0">
            <a:effectLst/>
            <a:latin typeface="Arial" panose="020B0604020202020204" pitchFamily="34" charset="0"/>
            <a:cs typeface="Arial" panose="020B0604020202020204" pitchFamily="34" charset="0"/>
          </a:endParaRPr>
        </a:p>
      </dgm:t>
    </dgm:pt>
    <dgm:pt modelId="{924B99E2-E87C-4D6D-8E56-3DAEB956AAB5}" type="parTrans" cxnId="{051AA8D6-31AA-4C18-99E3-D21C9F783DCA}">
      <dgm:prSet/>
      <dgm:spPr/>
      <dgm:t>
        <a:bodyPr/>
        <a:lstStyle/>
        <a:p>
          <a:endParaRPr lang="pt-BR"/>
        </a:p>
      </dgm:t>
    </dgm:pt>
    <dgm:pt modelId="{05DC958F-DFDB-4E76-BC3F-EC7B5C5E9746}" type="sibTrans" cxnId="{051AA8D6-31AA-4C18-99E3-D21C9F783DCA}">
      <dgm:prSet/>
      <dgm:spPr/>
      <dgm:t>
        <a:bodyPr/>
        <a:lstStyle/>
        <a:p>
          <a:endParaRPr lang="pt-BR"/>
        </a:p>
      </dgm:t>
    </dgm:pt>
    <dgm:pt modelId="{A744BD93-2DD9-4D60-A6C3-4F035E9B0F0F}">
      <dgm:prSet/>
      <dgm:spPr/>
      <dgm:t>
        <a:bodyPr/>
        <a:lstStyle/>
        <a:p>
          <a:r>
            <a:rPr lang="pt-BR" b="1" i="1">
              <a:effectLst/>
              <a:latin typeface="Arial" panose="020B0604020202020204" pitchFamily="34" charset="0"/>
              <a:cs typeface="Arial" panose="020B0604020202020204" pitchFamily="34" charset="0"/>
            </a:rPr>
            <a:t>Promoção da Saúde e Bem-Estar</a:t>
          </a:r>
          <a:endParaRPr lang="pt-BR" b="1" i="1" dirty="0">
            <a:effectLst/>
            <a:latin typeface="Arial" panose="020B0604020202020204" pitchFamily="34" charset="0"/>
            <a:cs typeface="Arial" panose="020B0604020202020204" pitchFamily="34" charset="0"/>
          </a:endParaRPr>
        </a:p>
      </dgm:t>
    </dgm:pt>
    <dgm:pt modelId="{8B38C627-C3C2-4233-8EBD-7E50CF532DB0}" type="parTrans" cxnId="{526296B9-1C13-4BDA-8C74-B3A05BBBD70D}">
      <dgm:prSet/>
      <dgm:spPr/>
      <dgm:t>
        <a:bodyPr/>
        <a:lstStyle/>
        <a:p>
          <a:endParaRPr lang="pt-BR"/>
        </a:p>
      </dgm:t>
    </dgm:pt>
    <dgm:pt modelId="{A69FE24D-5D08-456B-8DCA-35187074660E}" type="sibTrans" cxnId="{526296B9-1C13-4BDA-8C74-B3A05BBBD70D}">
      <dgm:prSet/>
      <dgm:spPr/>
      <dgm:t>
        <a:bodyPr/>
        <a:lstStyle/>
        <a:p>
          <a:endParaRPr lang="pt-BR"/>
        </a:p>
      </dgm:t>
    </dgm:pt>
    <dgm:pt modelId="{26233689-7309-495A-9E0D-5F37EAE07D1E}" type="pres">
      <dgm:prSet presAssocID="{2DC3CCF5-4C68-4B11-B485-94B1969A20DF}" presName="linear" presStyleCnt="0">
        <dgm:presLayoutVars>
          <dgm:dir/>
          <dgm:animLvl val="lvl"/>
          <dgm:resizeHandles val="exact"/>
        </dgm:presLayoutVars>
      </dgm:prSet>
      <dgm:spPr/>
    </dgm:pt>
    <dgm:pt modelId="{17249768-0B8F-493A-A401-C1B860F7D670}" type="pres">
      <dgm:prSet presAssocID="{915D0334-EFBA-45D0-B32E-3CBA981D046E}" presName="parentLin" presStyleCnt="0"/>
      <dgm:spPr/>
    </dgm:pt>
    <dgm:pt modelId="{CDBABCD7-D7B6-4EB8-96E1-DC60C7CE62FB}" type="pres">
      <dgm:prSet presAssocID="{915D0334-EFBA-45D0-B32E-3CBA981D046E}" presName="parentLeftMargin" presStyleLbl="node1" presStyleIdx="0" presStyleCnt="7"/>
      <dgm:spPr/>
    </dgm:pt>
    <dgm:pt modelId="{6AEE6857-1AC8-4F07-A5E5-28748E703C20}" type="pres">
      <dgm:prSet presAssocID="{915D0334-EFBA-45D0-B32E-3CBA981D046E}" presName="parentText" presStyleLbl="node1" presStyleIdx="0" presStyleCnt="7">
        <dgm:presLayoutVars>
          <dgm:chMax val="0"/>
          <dgm:bulletEnabled val="1"/>
        </dgm:presLayoutVars>
      </dgm:prSet>
      <dgm:spPr/>
    </dgm:pt>
    <dgm:pt modelId="{00099F29-19BD-4E5D-BE16-FC904BC4DB94}" type="pres">
      <dgm:prSet presAssocID="{915D0334-EFBA-45D0-B32E-3CBA981D046E}" presName="negativeSpace" presStyleCnt="0"/>
      <dgm:spPr/>
    </dgm:pt>
    <dgm:pt modelId="{67A412F3-7941-4770-B0BB-E2D349D7439C}" type="pres">
      <dgm:prSet presAssocID="{915D0334-EFBA-45D0-B32E-3CBA981D046E}" presName="childText" presStyleLbl="conFgAcc1" presStyleIdx="0" presStyleCnt="7">
        <dgm:presLayoutVars>
          <dgm:bulletEnabled val="1"/>
        </dgm:presLayoutVars>
      </dgm:prSet>
      <dgm:spPr/>
    </dgm:pt>
    <dgm:pt modelId="{54C66C9A-D638-44D9-9A7B-1BA782CA86AB}" type="pres">
      <dgm:prSet presAssocID="{6407EED5-9D4E-4A9E-A7A2-88793A4F4885}" presName="spaceBetweenRectangles" presStyleCnt="0"/>
      <dgm:spPr/>
    </dgm:pt>
    <dgm:pt modelId="{56115814-57D7-497F-BC17-C967ABB696B7}" type="pres">
      <dgm:prSet presAssocID="{B2D8E6D4-030A-40E2-BEAD-017852CC806F}" presName="parentLin" presStyleCnt="0"/>
      <dgm:spPr/>
    </dgm:pt>
    <dgm:pt modelId="{891B007D-7D5C-4304-9878-6495B4A1DBC8}" type="pres">
      <dgm:prSet presAssocID="{B2D8E6D4-030A-40E2-BEAD-017852CC806F}" presName="parentLeftMargin" presStyleLbl="node1" presStyleIdx="0" presStyleCnt="7"/>
      <dgm:spPr/>
    </dgm:pt>
    <dgm:pt modelId="{1174F3F0-206E-4882-80CC-6BB7C7185BC3}" type="pres">
      <dgm:prSet presAssocID="{B2D8E6D4-030A-40E2-BEAD-017852CC806F}" presName="parentText" presStyleLbl="node1" presStyleIdx="1" presStyleCnt="7">
        <dgm:presLayoutVars>
          <dgm:chMax val="0"/>
          <dgm:bulletEnabled val="1"/>
        </dgm:presLayoutVars>
      </dgm:prSet>
      <dgm:spPr/>
    </dgm:pt>
    <dgm:pt modelId="{EDAE04C7-08AB-49F1-9AA4-B4C9B14BA826}" type="pres">
      <dgm:prSet presAssocID="{B2D8E6D4-030A-40E2-BEAD-017852CC806F}" presName="negativeSpace" presStyleCnt="0"/>
      <dgm:spPr/>
    </dgm:pt>
    <dgm:pt modelId="{5792BCC9-B7EA-41A7-ABD8-0A9E4BC9F155}" type="pres">
      <dgm:prSet presAssocID="{B2D8E6D4-030A-40E2-BEAD-017852CC806F}" presName="childText" presStyleLbl="conFgAcc1" presStyleIdx="1" presStyleCnt="7">
        <dgm:presLayoutVars>
          <dgm:bulletEnabled val="1"/>
        </dgm:presLayoutVars>
      </dgm:prSet>
      <dgm:spPr/>
    </dgm:pt>
    <dgm:pt modelId="{5252A468-76F9-4276-9B48-4328F7A9B2A4}" type="pres">
      <dgm:prSet presAssocID="{AA7F5B4F-A00B-432D-B29E-EF745AD46F2C}" presName="spaceBetweenRectangles" presStyleCnt="0"/>
      <dgm:spPr/>
    </dgm:pt>
    <dgm:pt modelId="{968E3B6B-C15D-4ECF-B245-6396EC0626F0}" type="pres">
      <dgm:prSet presAssocID="{CA7CD07E-5D00-430C-9E09-8B4A323A9992}" presName="parentLin" presStyleCnt="0"/>
      <dgm:spPr/>
    </dgm:pt>
    <dgm:pt modelId="{24D06B23-3C21-42E1-97E0-6973B904CF47}" type="pres">
      <dgm:prSet presAssocID="{CA7CD07E-5D00-430C-9E09-8B4A323A9992}" presName="parentLeftMargin" presStyleLbl="node1" presStyleIdx="1" presStyleCnt="7"/>
      <dgm:spPr/>
    </dgm:pt>
    <dgm:pt modelId="{82F20374-4610-4E83-97EE-CE283BF50F43}" type="pres">
      <dgm:prSet presAssocID="{CA7CD07E-5D00-430C-9E09-8B4A323A9992}" presName="parentText" presStyleLbl="node1" presStyleIdx="2" presStyleCnt="7">
        <dgm:presLayoutVars>
          <dgm:chMax val="0"/>
          <dgm:bulletEnabled val="1"/>
        </dgm:presLayoutVars>
      </dgm:prSet>
      <dgm:spPr/>
    </dgm:pt>
    <dgm:pt modelId="{06FDFFE4-76FC-42A5-A195-8B95E8269E99}" type="pres">
      <dgm:prSet presAssocID="{CA7CD07E-5D00-430C-9E09-8B4A323A9992}" presName="negativeSpace" presStyleCnt="0"/>
      <dgm:spPr/>
    </dgm:pt>
    <dgm:pt modelId="{B3530E27-53FD-47E3-A827-6E26C33EE4C1}" type="pres">
      <dgm:prSet presAssocID="{CA7CD07E-5D00-430C-9E09-8B4A323A9992}" presName="childText" presStyleLbl="conFgAcc1" presStyleIdx="2" presStyleCnt="7">
        <dgm:presLayoutVars>
          <dgm:bulletEnabled val="1"/>
        </dgm:presLayoutVars>
      </dgm:prSet>
      <dgm:spPr/>
    </dgm:pt>
    <dgm:pt modelId="{3911161D-6C5B-4BC2-97C7-2B7A74881A84}" type="pres">
      <dgm:prSet presAssocID="{AA89EB67-B5B5-4BA9-A705-082EB3E76ABC}" presName="spaceBetweenRectangles" presStyleCnt="0"/>
      <dgm:spPr/>
    </dgm:pt>
    <dgm:pt modelId="{2903A9D8-F6D0-4FEC-B206-ED5A894EF08C}" type="pres">
      <dgm:prSet presAssocID="{A2FBF7D5-FC57-490A-8CB4-F03C46B369F4}" presName="parentLin" presStyleCnt="0"/>
      <dgm:spPr/>
    </dgm:pt>
    <dgm:pt modelId="{58A4DC1C-400F-4D90-B786-12334B7A45B5}" type="pres">
      <dgm:prSet presAssocID="{A2FBF7D5-FC57-490A-8CB4-F03C46B369F4}" presName="parentLeftMargin" presStyleLbl="node1" presStyleIdx="2" presStyleCnt="7"/>
      <dgm:spPr/>
    </dgm:pt>
    <dgm:pt modelId="{164D904C-6672-4909-94CE-5BFB907F78BD}" type="pres">
      <dgm:prSet presAssocID="{A2FBF7D5-FC57-490A-8CB4-F03C46B369F4}" presName="parentText" presStyleLbl="node1" presStyleIdx="3" presStyleCnt="7">
        <dgm:presLayoutVars>
          <dgm:chMax val="0"/>
          <dgm:bulletEnabled val="1"/>
        </dgm:presLayoutVars>
      </dgm:prSet>
      <dgm:spPr/>
    </dgm:pt>
    <dgm:pt modelId="{C203E084-D88C-4F47-8F44-7AE337B8A5F5}" type="pres">
      <dgm:prSet presAssocID="{A2FBF7D5-FC57-490A-8CB4-F03C46B369F4}" presName="negativeSpace" presStyleCnt="0"/>
      <dgm:spPr/>
    </dgm:pt>
    <dgm:pt modelId="{12A503BC-FF20-45A3-810B-5EF8E074A5EB}" type="pres">
      <dgm:prSet presAssocID="{A2FBF7D5-FC57-490A-8CB4-F03C46B369F4}" presName="childText" presStyleLbl="conFgAcc1" presStyleIdx="3" presStyleCnt="7">
        <dgm:presLayoutVars>
          <dgm:bulletEnabled val="1"/>
        </dgm:presLayoutVars>
      </dgm:prSet>
      <dgm:spPr/>
    </dgm:pt>
    <dgm:pt modelId="{B7914A36-070D-4454-8C15-DC208C7DEE15}" type="pres">
      <dgm:prSet presAssocID="{77A04F0E-9422-419D-BFED-301D56D3F8B8}" presName="spaceBetweenRectangles" presStyleCnt="0"/>
      <dgm:spPr/>
    </dgm:pt>
    <dgm:pt modelId="{91CCC846-007A-4600-A1C9-9ED74C15944E}" type="pres">
      <dgm:prSet presAssocID="{80B238F2-8842-499D-9D3C-0C8E89DDDF5E}" presName="parentLin" presStyleCnt="0"/>
      <dgm:spPr/>
    </dgm:pt>
    <dgm:pt modelId="{BBD4E386-BC10-4BF9-924D-43778944A23A}" type="pres">
      <dgm:prSet presAssocID="{80B238F2-8842-499D-9D3C-0C8E89DDDF5E}" presName="parentLeftMargin" presStyleLbl="node1" presStyleIdx="3" presStyleCnt="7"/>
      <dgm:spPr/>
    </dgm:pt>
    <dgm:pt modelId="{6F2E44F6-1B65-417D-B311-3EBD0E587B16}" type="pres">
      <dgm:prSet presAssocID="{80B238F2-8842-499D-9D3C-0C8E89DDDF5E}" presName="parentText" presStyleLbl="node1" presStyleIdx="4" presStyleCnt="7">
        <dgm:presLayoutVars>
          <dgm:chMax val="0"/>
          <dgm:bulletEnabled val="1"/>
        </dgm:presLayoutVars>
      </dgm:prSet>
      <dgm:spPr/>
    </dgm:pt>
    <dgm:pt modelId="{45A88348-F614-44E0-A245-D24DFF32881A}" type="pres">
      <dgm:prSet presAssocID="{80B238F2-8842-499D-9D3C-0C8E89DDDF5E}" presName="negativeSpace" presStyleCnt="0"/>
      <dgm:spPr/>
    </dgm:pt>
    <dgm:pt modelId="{326CEC61-88BF-4819-ACFF-C9D7A3A0E49B}" type="pres">
      <dgm:prSet presAssocID="{80B238F2-8842-499D-9D3C-0C8E89DDDF5E}" presName="childText" presStyleLbl="conFgAcc1" presStyleIdx="4" presStyleCnt="7">
        <dgm:presLayoutVars>
          <dgm:bulletEnabled val="1"/>
        </dgm:presLayoutVars>
      </dgm:prSet>
      <dgm:spPr/>
    </dgm:pt>
    <dgm:pt modelId="{B0FA03EB-E359-4901-BB76-CD6C78E6A73D}" type="pres">
      <dgm:prSet presAssocID="{05DC958F-DFDB-4E76-BC3F-EC7B5C5E9746}" presName="spaceBetweenRectangles" presStyleCnt="0"/>
      <dgm:spPr/>
    </dgm:pt>
    <dgm:pt modelId="{41488B3A-7299-4A1C-A906-DF0FA8910FBC}" type="pres">
      <dgm:prSet presAssocID="{42515699-9A5D-49CF-A90D-DE5F289A307B}" presName="parentLin" presStyleCnt="0"/>
      <dgm:spPr/>
    </dgm:pt>
    <dgm:pt modelId="{C9397935-DC09-4F76-B13D-A6EED295F14E}" type="pres">
      <dgm:prSet presAssocID="{42515699-9A5D-49CF-A90D-DE5F289A307B}" presName="parentLeftMargin" presStyleLbl="node1" presStyleIdx="4" presStyleCnt="7"/>
      <dgm:spPr/>
    </dgm:pt>
    <dgm:pt modelId="{B19AFF77-14A9-4482-8CBB-1B03AEE14A95}" type="pres">
      <dgm:prSet presAssocID="{42515699-9A5D-49CF-A90D-DE5F289A307B}" presName="parentText" presStyleLbl="node1" presStyleIdx="5" presStyleCnt="7">
        <dgm:presLayoutVars>
          <dgm:chMax val="0"/>
          <dgm:bulletEnabled val="1"/>
        </dgm:presLayoutVars>
      </dgm:prSet>
      <dgm:spPr/>
    </dgm:pt>
    <dgm:pt modelId="{A83857CA-4D71-4254-A57B-50F1A4210BF7}" type="pres">
      <dgm:prSet presAssocID="{42515699-9A5D-49CF-A90D-DE5F289A307B}" presName="negativeSpace" presStyleCnt="0"/>
      <dgm:spPr/>
    </dgm:pt>
    <dgm:pt modelId="{ACE7A9A6-6659-4AC5-80EF-A3681EEA27BA}" type="pres">
      <dgm:prSet presAssocID="{42515699-9A5D-49CF-A90D-DE5F289A307B}" presName="childText" presStyleLbl="conFgAcc1" presStyleIdx="5" presStyleCnt="7">
        <dgm:presLayoutVars>
          <dgm:bulletEnabled val="1"/>
        </dgm:presLayoutVars>
      </dgm:prSet>
      <dgm:spPr/>
    </dgm:pt>
    <dgm:pt modelId="{48E5714F-3985-4E42-9BBD-D41464524AAE}" type="pres">
      <dgm:prSet presAssocID="{5508A65D-C7C7-410A-BBA2-31E635CA4D09}" presName="spaceBetweenRectangles" presStyleCnt="0"/>
      <dgm:spPr/>
    </dgm:pt>
    <dgm:pt modelId="{F02E823E-7843-41E0-87E9-B7AF6ED5DB50}" type="pres">
      <dgm:prSet presAssocID="{A744BD93-2DD9-4D60-A6C3-4F035E9B0F0F}" presName="parentLin" presStyleCnt="0"/>
      <dgm:spPr/>
    </dgm:pt>
    <dgm:pt modelId="{C21F808A-88E4-474B-91F8-CCA06BE37B7C}" type="pres">
      <dgm:prSet presAssocID="{A744BD93-2DD9-4D60-A6C3-4F035E9B0F0F}" presName="parentLeftMargin" presStyleLbl="node1" presStyleIdx="5" presStyleCnt="7"/>
      <dgm:spPr/>
    </dgm:pt>
    <dgm:pt modelId="{5D211021-D500-4861-B485-5D341C4CE7B9}" type="pres">
      <dgm:prSet presAssocID="{A744BD93-2DD9-4D60-A6C3-4F035E9B0F0F}" presName="parentText" presStyleLbl="node1" presStyleIdx="6" presStyleCnt="7">
        <dgm:presLayoutVars>
          <dgm:chMax val="0"/>
          <dgm:bulletEnabled val="1"/>
        </dgm:presLayoutVars>
      </dgm:prSet>
      <dgm:spPr/>
    </dgm:pt>
    <dgm:pt modelId="{0C8B3746-EAEC-4E77-BB92-60D56A724181}" type="pres">
      <dgm:prSet presAssocID="{A744BD93-2DD9-4D60-A6C3-4F035E9B0F0F}" presName="negativeSpace" presStyleCnt="0"/>
      <dgm:spPr/>
    </dgm:pt>
    <dgm:pt modelId="{A0CC3070-8130-4F2C-87A6-779092AC5068}" type="pres">
      <dgm:prSet presAssocID="{A744BD93-2DD9-4D60-A6C3-4F035E9B0F0F}" presName="childText" presStyleLbl="conFgAcc1" presStyleIdx="6" presStyleCnt="7">
        <dgm:presLayoutVars>
          <dgm:bulletEnabled val="1"/>
        </dgm:presLayoutVars>
      </dgm:prSet>
      <dgm:spPr/>
    </dgm:pt>
  </dgm:ptLst>
  <dgm:cxnLst>
    <dgm:cxn modelId="{BCCD1E0D-BB05-4607-BBEA-C66994D5E10E}" type="presOf" srcId="{CA7CD07E-5D00-430C-9E09-8B4A323A9992}" destId="{24D06B23-3C21-42E1-97E0-6973B904CF47}" srcOrd="0" destOrd="0" presId="urn:microsoft.com/office/officeart/2005/8/layout/list1"/>
    <dgm:cxn modelId="{2A00F52D-3EEF-4123-8C38-94EE2E9C7CAF}" srcId="{2DC3CCF5-4C68-4B11-B485-94B1969A20DF}" destId="{A2FBF7D5-FC57-490A-8CB4-F03C46B369F4}" srcOrd="3" destOrd="0" parTransId="{6E165868-7B69-4096-BA31-D0360D85AB32}" sibTransId="{77A04F0E-9422-419D-BFED-301D56D3F8B8}"/>
    <dgm:cxn modelId="{3BA09D3E-F3A2-439E-AECD-764CC055F3C1}" type="presOf" srcId="{A2FBF7D5-FC57-490A-8CB4-F03C46B369F4}" destId="{58A4DC1C-400F-4D90-B786-12334B7A45B5}" srcOrd="0" destOrd="0" presId="urn:microsoft.com/office/officeart/2005/8/layout/list1"/>
    <dgm:cxn modelId="{6609B467-F497-4450-972A-D5565D09CAC6}" srcId="{2DC3CCF5-4C68-4B11-B485-94B1969A20DF}" destId="{42515699-9A5D-49CF-A90D-DE5F289A307B}" srcOrd="5" destOrd="0" parTransId="{01F6EDDF-2C57-472D-BA60-9E9911026F58}" sibTransId="{5508A65D-C7C7-410A-BBA2-31E635CA4D09}"/>
    <dgm:cxn modelId="{292CB448-6A3F-4D22-8769-12A28E8B896D}" type="presOf" srcId="{CA7CD07E-5D00-430C-9E09-8B4A323A9992}" destId="{82F20374-4610-4E83-97EE-CE283BF50F43}" srcOrd="1" destOrd="0" presId="urn:microsoft.com/office/officeart/2005/8/layout/list1"/>
    <dgm:cxn modelId="{583FD64E-EA72-41C0-99D8-0DBA6AD3778F}" type="presOf" srcId="{42515699-9A5D-49CF-A90D-DE5F289A307B}" destId="{B19AFF77-14A9-4482-8CBB-1B03AEE14A95}" srcOrd="1" destOrd="0" presId="urn:microsoft.com/office/officeart/2005/8/layout/list1"/>
    <dgm:cxn modelId="{5DA75F71-B78B-4BE8-B1E3-E4EDB3C1C992}" type="presOf" srcId="{80B238F2-8842-499D-9D3C-0C8E89DDDF5E}" destId="{6F2E44F6-1B65-417D-B311-3EBD0E587B16}" srcOrd="1" destOrd="0" presId="urn:microsoft.com/office/officeart/2005/8/layout/list1"/>
    <dgm:cxn modelId="{E7C6F880-5A25-49FA-B747-2FDDBDA49527}" type="presOf" srcId="{915D0334-EFBA-45D0-B32E-3CBA981D046E}" destId="{6AEE6857-1AC8-4F07-A5E5-28748E703C20}" srcOrd="1" destOrd="0" presId="urn:microsoft.com/office/officeart/2005/8/layout/list1"/>
    <dgm:cxn modelId="{4B6B2A89-E58B-4EA6-9345-1044F6108F78}" type="presOf" srcId="{80B238F2-8842-499D-9D3C-0C8E89DDDF5E}" destId="{BBD4E386-BC10-4BF9-924D-43778944A23A}" srcOrd="0" destOrd="0" presId="urn:microsoft.com/office/officeart/2005/8/layout/list1"/>
    <dgm:cxn modelId="{5BA2C299-93CC-40ED-9963-824DE4639BD5}" type="presOf" srcId="{A744BD93-2DD9-4D60-A6C3-4F035E9B0F0F}" destId="{5D211021-D500-4861-B485-5D341C4CE7B9}" srcOrd="1" destOrd="0" presId="urn:microsoft.com/office/officeart/2005/8/layout/list1"/>
    <dgm:cxn modelId="{334B869D-E047-44DA-9C4F-D5F83B50394B}" type="presOf" srcId="{915D0334-EFBA-45D0-B32E-3CBA981D046E}" destId="{CDBABCD7-D7B6-4EB8-96E1-DC60C7CE62FB}" srcOrd="0" destOrd="0" presId="urn:microsoft.com/office/officeart/2005/8/layout/list1"/>
    <dgm:cxn modelId="{2FCAB2A7-1468-4B1F-8473-754198B2B6AA}" srcId="{2DC3CCF5-4C68-4B11-B485-94B1969A20DF}" destId="{915D0334-EFBA-45D0-B32E-3CBA981D046E}" srcOrd="0" destOrd="0" parTransId="{359A3765-F2C0-4E68-8A0E-8ED599D10B5E}" sibTransId="{6407EED5-9D4E-4A9E-A7A2-88793A4F4885}"/>
    <dgm:cxn modelId="{32CBCCAF-7B9D-497D-A837-B590E3728A1D}" type="presOf" srcId="{A2FBF7D5-FC57-490A-8CB4-F03C46B369F4}" destId="{164D904C-6672-4909-94CE-5BFB907F78BD}" srcOrd="1" destOrd="0" presId="urn:microsoft.com/office/officeart/2005/8/layout/list1"/>
    <dgm:cxn modelId="{6424EDAF-B671-4549-A448-F1039167A387}" type="presOf" srcId="{B2D8E6D4-030A-40E2-BEAD-017852CC806F}" destId="{1174F3F0-206E-4882-80CC-6BB7C7185BC3}" srcOrd="1" destOrd="0" presId="urn:microsoft.com/office/officeart/2005/8/layout/list1"/>
    <dgm:cxn modelId="{7AC0DFB4-DAEF-4445-9CA4-9C26B1B5A8E2}" type="presOf" srcId="{B2D8E6D4-030A-40E2-BEAD-017852CC806F}" destId="{891B007D-7D5C-4304-9878-6495B4A1DBC8}" srcOrd="0" destOrd="0" presId="urn:microsoft.com/office/officeart/2005/8/layout/list1"/>
    <dgm:cxn modelId="{526296B9-1C13-4BDA-8C74-B3A05BBBD70D}" srcId="{2DC3CCF5-4C68-4B11-B485-94B1969A20DF}" destId="{A744BD93-2DD9-4D60-A6C3-4F035E9B0F0F}" srcOrd="6" destOrd="0" parTransId="{8B38C627-C3C2-4233-8EBD-7E50CF532DB0}" sibTransId="{A69FE24D-5D08-456B-8DCA-35187074660E}"/>
    <dgm:cxn modelId="{E19DEFB9-2906-4A52-8882-76517147FCA4}" srcId="{2DC3CCF5-4C68-4B11-B485-94B1969A20DF}" destId="{CA7CD07E-5D00-430C-9E09-8B4A323A9992}" srcOrd="2" destOrd="0" parTransId="{57EA7E4E-8B14-4163-9A80-20EC52808565}" sibTransId="{AA89EB67-B5B5-4BA9-A705-082EB3E76ABC}"/>
    <dgm:cxn modelId="{731E13C0-9B0D-4D28-BFB4-F870737B07C5}" type="presOf" srcId="{42515699-9A5D-49CF-A90D-DE5F289A307B}" destId="{C9397935-DC09-4F76-B13D-A6EED295F14E}" srcOrd="0" destOrd="0" presId="urn:microsoft.com/office/officeart/2005/8/layout/list1"/>
    <dgm:cxn modelId="{E53FDFC7-8C5A-41E1-A6B0-51988A68ABE5}" type="presOf" srcId="{2DC3CCF5-4C68-4B11-B485-94B1969A20DF}" destId="{26233689-7309-495A-9E0D-5F37EAE07D1E}" srcOrd="0" destOrd="0" presId="urn:microsoft.com/office/officeart/2005/8/layout/list1"/>
    <dgm:cxn modelId="{07E22CCE-24D3-4CD1-A1E3-A089769EFE6E}" srcId="{2DC3CCF5-4C68-4B11-B485-94B1969A20DF}" destId="{B2D8E6D4-030A-40E2-BEAD-017852CC806F}" srcOrd="1" destOrd="0" parTransId="{5D59C890-43B5-45CB-81B6-A02134929CA1}" sibTransId="{AA7F5B4F-A00B-432D-B29E-EF745AD46F2C}"/>
    <dgm:cxn modelId="{051AA8D6-31AA-4C18-99E3-D21C9F783DCA}" srcId="{2DC3CCF5-4C68-4B11-B485-94B1969A20DF}" destId="{80B238F2-8842-499D-9D3C-0C8E89DDDF5E}" srcOrd="4" destOrd="0" parTransId="{924B99E2-E87C-4D6D-8E56-3DAEB956AAB5}" sibTransId="{05DC958F-DFDB-4E76-BC3F-EC7B5C5E9746}"/>
    <dgm:cxn modelId="{674AF3F0-E62F-43B4-919A-8368630307FE}" type="presOf" srcId="{A744BD93-2DD9-4D60-A6C3-4F035E9B0F0F}" destId="{C21F808A-88E4-474B-91F8-CCA06BE37B7C}" srcOrd="0" destOrd="0" presId="urn:microsoft.com/office/officeart/2005/8/layout/list1"/>
    <dgm:cxn modelId="{6D826CDC-8F38-4C63-8F9B-03ED2D2F3301}" type="presParOf" srcId="{26233689-7309-495A-9E0D-5F37EAE07D1E}" destId="{17249768-0B8F-493A-A401-C1B860F7D670}" srcOrd="0" destOrd="0" presId="urn:microsoft.com/office/officeart/2005/8/layout/list1"/>
    <dgm:cxn modelId="{1CE78C7D-AC4F-45D8-8912-954241DC2923}" type="presParOf" srcId="{17249768-0B8F-493A-A401-C1B860F7D670}" destId="{CDBABCD7-D7B6-4EB8-96E1-DC60C7CE62FB}" srcOrd="0" destOrd="0" presId="urn:microsoft.com/office/officeart/2005/8/layout/list1"/>
    <dgm:cxn modelId="{FE17D26D-C38B-413A-AC62-ED2737914B6B}" type="presParOf" srcId="{17249768-0B8F-493A-A401-C1B860F7D670}" destId="{6AEE6857-1AC8-4F07-A5E5-28748E703C20}" srcOrd="1" destOrd="0" presId="urn:microsoft.com/office/officeart/2005/8/layout/list1"/>
    <dgm:cxn modelId="{F32C4490-E6E6-4147-B8A6-7041161FC022}" type="presParOf" srcId="{26233689-7309-495A-9E0D-5F37EAE07D1E}" destId="{00099F29-19BD-4E5D-BE16-FC904BC4DB94}" srcOrd="1" destOrd="0" presId="urn:microsoft.com/office/officeart/2005/8/layout/list1"/>
    <dgm:cxn modelId="{C036D61B-2BCD-4C52-8E6B-6EB3A8058149}" type="presParOf" srcId="{26233689-7309-495A-9E0D-5F37EAE07D1E}" destId="{67A412F3-7941-4770-B0BB-E2D349D7439C}" srcOrd="2" destOrd="0" presId="urn:microsoft.com/office/officeart/2005/8/layout/list1"/>
    <dgm:cxn modelId="{DBBBD365-9ACC-4CD4-BDC8-619B0DE42665}" type="presParOf" srcId="{26233689-7309-495A-9E0D-5F37EAE07D1E}" destId="{54C66C9A-D638-44D9-9A7B-1BA782CA86AB}" srcOrd="3" destOrd="0" presId="urn:microsoft.com/office/officeart/2005/8/layout/list1"/>
    <dgm:cxn modelId="{F828F08B-2FF9-4E5E-AC50-8244D66761D3}" type="presParOf" srcId="{26233689-7309-495A-9E0D-5F37EAE07D1E}" destId="{56115814-57D7-497F-BC17-C967ABB696B7}" srcOrd="4" destOrd="0" presId="urn:microsoft.com/office/officeart/2005/8/layout/list1"/>
    <dgm:cxn modelId="{87F05930-35A2-4777-BDB4-6148EC89E086}" type="presParOf" srcId="{56115814-57D7-497F-BC17-C967ABB696B7}" destId="{891B007D-7D5C-4304-9878-6495B4A1DBC8}" srcOrd="0" destOrd="0" presId="urn:microsoft.com/office/officeart/2005/8/layout/list1"/>
    <dgm:cxn modelId="{CFAFE0CD-8A16-46C8-8CDE-ECE7D4AF30DF}" type="presParOf" srcId="{56115814-57D7-497F-BC17-C967ABB696B7}" destId="{1174F3F0-206E-4882-80CC-6BB7C7185BC3}" srcOrd="1" destOrd="0" presId="urn:microsoft.com/office/officeart/2005/8/layout/list1"/>
    <dgm:cxn modelId="{403534B9-F29D-41C9-8581-B06EFE5EF05C}" type="presParOf" srcId="{26233689-7309-495A-9E0D-5F37EAE07D1E}" destId="{EDAE04C7-08AB-49F1-9AA4-B4C9B14BA826}" srcOrd="5" destOrd="0" presId="urn:microsoft.com/office/officeart/2005/8/layout/list1"/>
    <dgm:cxn modelId="{2DBBB4B6-7A1E-4E2B-BE57-0AB0087DB292}" type="presParOf" srcId="{26233689-7309-495A-9E0D-5F37EAE07D1E}" destId="{5792BCC9-B7EA-41A7-ABD8-0A9E4BC9F155}" srcOrd="6" destOrd="0" presId="urn:microsoft.com/office/officeart/2005/8/layout/list1"/>
    <dgm:cxn modelId="{602DA123-B5FD-4AE6-9A59-94813BD90837}" type="presParOf" srcId="{26233689-7309-495A-9E0D-5F37EAE07D1E}" destId="{5252A468-76F9-4276-9B48-4328F7A9B2A4}" srcOrd="7" destOrd="0" presId="urn:microsoft.com/office/officeart/2005/8/layout/list1"/>
    <dgm:cxn modelId="{54F356FA-A047-4420-8EB8-F744010A4186}" type="presParOf" srcId="{26233689-7309-495A-9E0D-5F37EAE07D1E}" destId="{968E3B6B-C15D-4ECF-B245-6396EC0626F0}" srcOrd="8" destOrd="0" presId="urn:microsoft.com/office/officeart/2005/8/layout/list1"/>
    <dgm:cxn modelId="{64DFDB06-9A4A-4F04-8168-8E7FD3009F10}" type="presParOf" srcId="{968E3B6B-C15D-4ECF-B245-6396EC0626F0}" destId="{24D06B23-3C21-42E1-97E0-6973B904CF47}" srcOrd="0" destOrd="0" presId="urn:microsoft.com/office/officeart/2005/8/layout/list1"/>
    <dgm:cxn modelId="{4A26427A-25C5-4FCC-88C6-F848E1EAB90F}" type="presParOf" srcId="{968E3B6B-C15D-4ECF-B245-6396EC0626F0}" destId="{82F20374-4610-4E83-97EE-CE283BF50F43}" srcOrd="1" destOrd="0" presId="urn:microsoft.com/office/officeart/2005/8/layout/list1"/>
    <dgm:cxn modelId="{FA08A8FF-4201-41D2-8E25-EC973CF674B8}" type="presParOf" srcId="{26233689-7309-495A-9E0D-5F37EAE07D1E}" destId="{06FDFFE4-76FC-42A5-A195-8B95E8269E99}" srcOrd="9" destOrd="0" presId="urn:microsoft.com/office/officeart/2005/8/layout/list1"/>
    <dgm:cxn modelId="{B023B6D8-DB33-4119-A9A7-233D6B8DF9D8}" type="presParOf" srcId="{26233689-7309-495A-9E0D-5F37EAE07D1E}" destId="{B3530E27-53FD-47E3-A827-6E26C33EE4C1}" srcOrd="10" destOrd="0" presId="urn:microsoft.com/office/officeart/2005/8/layout/list1"/>
    <dgm:cxn modelId="{2DA214BC-75E5-4FB3-A617-33C14057B27D}" type="presParOf" srcId="{26233689-7309-495A-9E0D-5F37EAE07D1E}" destId="{3911161D-6C5B-4BC2-97C7-2B7A74881A84}" srcOrd="11" destOrd="0" presId="urn:microsoft.com/office/officeart/2005/8/layout/list1"/>
    <dgm:cxn modelId="{8C37879C-432E-44A2-AA32-5BF6054F9D27}" type="presParOf" srcId="{26233689-7309-495A-9E0D-5F37EAE07D1E}" destId="{2903A9D8-F6D0-4FEC-B206-ED5A894EF08C}" srcOrd="12" destOrd="0" presId="urn:microsoft.com/office/officeart/2005/8/layout/list1"/>
    <dgm:cxn modelId="{FCB17DAF-8CDA-46D4-8027-4795F1E19F75}" type="presParOf" srcId="{2903A9D8-F6D0-4FEC-B206-ED5A894EF08C}" destId="{58A4DC1C-400F-4D90-B786-12334B7A45B5}" srcOrd="0" destOrd="0" presId="urn:microsoft.com/office/officeart/2005/8/layout/list1"/>
    <dgm:cxn modelId="{3D6B5A0E-A054-4FF3-9021-1833B50E4EB8}" type="presParOf" srcId="{2903A9D8-F6D0-4FEC-B206-ED5A894EF08C}" destId="{164D904C-6672-4909-94CE-5BFB907F78BD}" srcOrd="1" destOrd="0" presId="urn:microsoft.com/office/officeart/2005/8/layout/list1"/>
    <dgm:cxn modelId="{C965E495-9A2C-4655-80AB-CCEAED4F20B3}" type="presParOf" srcId="{26233689-7309-495A-9E0D-5F37EAE07D1E}" destId="{C203E084-D88C-4F47-8F44-7AE337B8A5F5}" srcOrd="13" destOrd="0" presId="urn:microsoft.com/office/officeart/2005/8/layout/list1"/>
    <dgm:cxn modelId="{1656EF02-F7A9-45DE-B04D-3177D248252E}" type="presParOf" srcId="{26233689-7309-495A-9E0D-5F37EAE07D1E}" destId="{12A503BC-FF20-45A3-810B-5EF8E074A5EB}" srcOrd="14" destOrd="0" presId="urn:microsoft.com/office/officeart/2005/8/layout/list1"/>
    <dgm:cxn modelId="{CE1B7892-BB5A-4F1A-AB65-6050650858F7}" type="presParOf" srcId="{26233689-7309-495A-9E0D-5F37EAE07D1E}" destId="{B7914A36-070D-4454-8C15-DC208C7DEE15}" srcOrd="15" destOrd="0" presId="urn:microsoft.com/office/officeart/2005/8/layout/list1"/>
    <dgm:cxn modelId="{C61F33C5-9BB9-4BD4-A848-6E6162AD5D14}" type="presParOf" srcId="{26233689-7309-495A-9E0D-5F37EAE07D1E}" destId="{91CCC846-007A-4600-A1C9-9ED74C15944E}" srcOrd="16" destOrd="0" presId="urn:microsoft.com/office/officeart/2005/8/layout/list1"/>
    <dgm:cxn modelId="{6B3C5305-E6D0-4B69-9F9F-0BEEFBA35AC0}" type="presParOf" srcId="{91CCC846-007A-4600-A1C9-9ED74C15944E}" destId="{BBD4E386-BC10-4BF9-924D-43778944A23A}" srcOrd="0" destOrd="0" presId="urn:microsoft.com/office/officeart/2005/8/layout/list1"/>
    <dgm:cxn modelId="{7D745DE8-4772-4AA3-8BBC-0A6E4325D76E}" type="presParOf" srcId="{91CCC846-007A-4600-A1C9-9ED74C15944E}" destId="{6F2E44F6-1B65-417D-B311-3EBD0E587B16}" srcOrd="1" destOrd="0" presId="urn:microsoft.com/office/officeart/2005/8/layout/list1"/>
    <dgm:cxn modelId="{0B68B60E-A7C0-4FE5-94A3-A604ED5614A0}" type="presParOf" srcId="{26233689-7309-495A-9E0D-5F37EAE07D1E}" destId="{45A88348-F614-44E0-A245-D24DFF32881A}" srcOrd="17" destOrd="0" presId="urn:microsoft.com/office/officeart/2005/8/layout/list1"/>
    <dgm:cxn modelId="{BD63F277-5372-4BC3-89F4-478DB2E1B8F4}" type="presParOf" srcId="{26233689-7309-495A-9E0D-5F37EAE07D1E}" destId="{326CEC61-88BF-4819-ACFF-C9D7A3A0E49B}" srcOrd="18" destOrd="0" presId="urn:microsoft.com/office/officeart/2005/8/layout/list1"/>
    <dgm:cxn modelId="{D1BCF15E-BABC-4D05-AEBC-D9E9394C34C4}" type="presParOf" srcId="{26233689-7309-495A-9E0D-5F37EAE07D1E}" destId="{B0FA03EB-E359-4901-BB76-CD6C78E6A73D}" srcOrd="19" destOrd="0" presId="urn:microsoft.com/office/officeart/2005/8/layout/list1"/>
    <dgm:cxn modelId="{C4EEFAA3-C31F-4F92-A839-BCC112C98139}" type="presParOf" srcId="{26233689-7309-495A-9E0D-5F37EAE07D1E}" destId="{41488B3A-7299-4A1C-A906-DF0FA8910FBC}" srcOrd="20" destOrd="0" presId="urn:microsoft.com/office/officeart/2005/8/layout/list1"/>
    <dgm:cxn modelId="{A31F384A-16E8-4809-AE29-FEDED82903DF}" type="presParOf" srcId="{41488B3A-7299-4A1C-A906-DF0FA8910FBC}" destId="{C9397935-DC09-4F76-B13D-A6EED295F14E}" srcOrd="0" destOrd="0" presId="urn:microsoft.com/office/officeart/2005/8/layout/list1"/>
    <dgm:cxn modelId="{3B16346A-A984-423D-8FEF-30D545E74714}" type="presParOf" srcId="{41488B3A-7299-4A1C-A906-DF0FA8910FBC}" destId="{B19AFF77-14A9-4482-8CBB-1B03AEE14A95}" srcOrd="1" destOrd="0" presId="urn:microsoft.com/office/officeart/2005/8/layout/list1"/>
    <dgm:cxn modelId="{FB246F7C-CB72-417B-97B4-C20C68E24A7C}" type="presParOf" srcId="{26233689-7309-495A-9E0D-5F37EAE07D1E}" destId="{A83857CA-4D71-4254-A57B-50F1A4210BF7}" srcOrd="21" destOrd="0" presId="urn:microsoft.com/office/officeart/2005/8/layout/list1"/>
    <dgm:cxn modelId="{62B3C7B5-6E98-4F1A-BDF7-952BB23FFEF6}" type="presParOf" srcId="{26233689-7309-495A-9E0D-5F37EAE07D1E}" destId="{ACE7A9A6-6659-4AC5-80EF-A3681EEA27BA}" srcOrd="22" destOrd="0" presId="urn:microsoft.com/office/officeart/2005/8/layout/list1"/>
    <dgm:cxn modelId="{F56D82F8-A9A3-49CE-A838-A9B9EAB25340}" type="presParOf" srcId="{26233689-7309-495A-9E0D-5F37EAE07D1E}" destId="{48E5714F-3985-4E42-9BBD-D41464524AAE}" srcOrd="23" destOrd="0" presId="urn:microsoft.com/office/officeart/2005/8/layout/list1"/>
    <dgm:cxn modelId="{EED4A443-86A2-4157-AC12-16C5731744AA}" type="presParOf" srcId="{26233689-7309-495A-9E0D-5F37EAE07D1E}" destId="{F02E823E-7843-41E0-87E9-B7AF6ED5DB50}" srcOrd="24" destOrd="0" presId="urn:microsoft.com/office/officeart/2005/8/layout/list1"/>
    <dgm:cxn modelId="{AA25FECA-63E6-4315-9252-143F4765D6B6}" type="presParOf" srcId="{F02E823E-7843-41E0-87E9-B7AF6ED5DB50}" destId="{C21F808A-88E4-474B-91F8-CCA06BE37B7C}" srcOrd="0" destOrd="0" presId="urn:microsoft.com/office/officeart/2005/8/layout/list1"/>
    <dgm:cxn modelId="{F0EBD3FC-8304-4D5A-B236-390403B301E9}" type="presParOf" srcId="{F02E823E-7843-41E0-87E9-B7AF6ED5DB50}" destId="{5D211021-D500-4861-B485-5D341C4CE7B9}" srcOrd="1" destOrd="0" presId="urn:microsoft.com/office/officeart/2005/8/layout/list1"/>
    <dgm:cxn modelId="{4E80CCBF-745E-4506-BBA2-78D5F62B5BA1}" type="presParOf" srcId="{26233689-7309-495A-9E0D-5F37EAE07D1E}" destId="{0C8B3746-EAEC-4E77-BB92-60D56A724181}" srcOrd="25" destOrd="0" presId="urn:microsoft.com/office/officeart/2005/8/layout/list1"/>
    <dgm:cxn modelId="{AC5514B1-406E-4C26-AFC9-631E4A6E1429}" type="presParOf" srcId="{26233689-7309-495A-9E0D-5F37EAE07D1E}" destId="{A0CC3070-8130-4F2C-87A6-779092AC5068}" srcOrd="2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D2A13B6-02E8-49BD-B956-2D69B112A4F5}"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pt-BR"/>
        </a:p>
      </dgm:t>
    </dgm:pt>
    <dgm:pt modelId="{10EDDCB2-2B22-40A2-AB7F-9C2F64983467}">
      <dgm:prSet phldrT="[Texto]" custT="1"/>
      <dgm:spPr>
        <a:solidFill>
          <a:schemeClr val="bg1">
            <a:lumMod val="95000"/>
          </a:schemeClr>
        </a:solidFill>
        <a:ln>
          <a:solidFill>
            <a:schemeClr val="tx1"/>
          </a:solidFill>
        </a:ln>
        <a:effectLst>
          <a:outerShdw blurRad="50800" dist="38100" dir="2700000" algn="tl" rotWithShape="0">
            <a:prstClr val="black">
              <a:alpha val="40000"/>
            </a:prstClr>
          </a:outerShdw>
        </a:effectLst>
      </dgm:spPr>
      <dgm:t>
        <a:bodyPr/>
        <a:lstStyle/>
        <a:p>
          <a:r>
            <a:rPr lang="pt-BR" sz="3200" b="1" i="1" dirty="0" err="1">
              <a:solidFill>
                <a:schemeClr val="tx1"/>
              </a:solidFill>
            </a:rPr>
            <a:t>React</a:t>
          </a:r>
          <a:r>
            <a:rPr lang="pt-BR" sz="3200" b="1" i="1" dirty="0">
              <a:solidFill>
                <a:schemeClr val="tx1"/>
              </a:solidFill>
            </a:rPr>
            <a:t> </a:t>
          </a:r>
          <a:r>
            <a:rPr lang="pt-BR" sz="3200" b="1" i="1" dirty="0" err="1">
              <a:solidFill>
                <a:schemeClr val="tx1"/>
              </a:solidFill>
            </a:rPr>
            <a:t>Native</a:t>
          </a:r>
          <a:r>
            <a:rPr lang="pt-BR" sz="3200" b="1" i="1" dirty="0">
              <a:solidFill>
                <a:schemeClr val="tx1"/>
              </a:solidFill>
            </a:rPr>
            <a:t>:</a:t>
          </a:r>
        </a:p>
        <a:p>
          <a:r>
            <a:rPr lang="pt-BR" sz="3200" b="0" i="0" dirty="0">
              <a:solidFill>
                <a:schemeClr val="tx1"/>
              </a:solidFill>
            </a:rPr>
            <a:t>Framework de código aberto do Facebook, eficiente para criar apps iOS/Android em </a:t>
          </a:r>
          <a:r>
            <a:rPr lang="pt-BR" sz="3200" b="0" i="0" dirty="0" err="1">
              <a:solidFill>
                <a:schemeClr val="tx1"/>
              </a:solidFill>
            </a:rPr>
            <a:t>JavaScript</a:t>
          </a:r>
          <a:r>
            <a:rPr lang="pt-BR" sz="3200" b="0" i="0" dirty="0">
              <a:solidFill>
                <a:schemeClr val="tx1"/>
              </a:solidFill>
            </a:rPr>
            <a:t> e </a:t>
          </a:r>
          <a:r>
            <a:rPr lang="pt-BR" sz="3200" b="0" i="0" dirty="0" err="1">
              <a:solidFill>
                <a:schemeClr val="tx1"/>
              </a:solidFill>
            </a:rPr>
            <a:t>React</a:t>
          </a:r>
          <a:r>
            <a:rPr lang="pt-BR" sz="3200" b="0" i="0" dirty="0">
              <a:solidFill>
                <a:schemeClr val="tx1"/>
              </a:solidFill>
            </a:rPr>
            <a:t>, com foco em código compartilhado para economia de tempo e esforço.</a:t>
          </a:r>
          <a:endParaRPr lang="pt-BR" sz="3200" dirty="0">
            <a:solidFill>
              <a:schemeClr val="tx1"/>
            </a:solidFill>
          </a:endParaRPr>
        </a:p>
      </dgm:t>
    </dgm:pt>
    <dgm:pt modelId="{AF562913-3724-45BA-A8D5-08B51C98FDED}" type="parTrans" cxnId="{B46789BE-5D21-4860-A66B-860EB5D496BB}">
      <dgm:prSet/>
      <dgm:spPr/>
      <dgm:t>
        <a:bodyPr/>
        <a:lstStyle/>
        <a:p>
          <a:endParaRPr lang="pt-BR"/>
        </a:p>
      </dgm:t>
    </dgm:pt>
    <dgm:pt modelId="{5E30FF4C-CC8B-49B8-946D-3A56450706D3}" type="sibTrans" cxnId="{B46789BE-5D21-4860-A66B-860EB5D496BB}">
      <dgm:prSet/>
      <dgm:spPr>
        <a:solidFill>
          <a:schemeClr val="tx1"/>
        </a:solidFill>
        <a:ln>
          <a:solidFill>
            <a:schemeClr val="tx1"/>
          </a:solidFill>
        </a:ln>
      </dgm:spPr>
      <dgm:t>
        <a:bodyPr/>
        <a:lstStyle/>
        <a:p>
          <a:endParaRPr lang="pt-BR"/>
        </a:p>
      </dgm:t>
    </dgm:pt>
    <dgm:pt modelId="{84368021-72A0-4FA0-923F-55F70BC9B1A6}">
      <dgm:prSet phldrT="[Texto]" custT="1"/>
      <dgm:spPr>
        <a:solidFill>
          <a:schemeClr val="bg1">
            <a:lumMod val="95000"/>
          </a:schemeClr>
        </a:solidFill>
        <a:ln>
          <a:solidFill>
            <a:schemeClr val="tx1"/>
          </a:solidFill>
        </a:ln>
        <a:effectLst>
          <a:outerShdw blurRad="50800" dist="38100" dir="2700000" algn="tl" rotWithShape="0">
            <a:prstClr val="black">
              <a:alpha val="40000"/>
            </a:prstClr>
          </a:outerShdw>
        </a:effectLst>
      </dgm:spPr>
      <dgm:t>
        <a:bodyPr/>
        <a:lstStyle/>
        <a:p>
          <a:r>
            <a:rPr lang="pt-BR" altLang="pt-BR" sz="3200" b="1" i="1" dirty="0" err="1">
              <a:solidFill>
                <a:schemeClr val="tx1"/>
              </a:solidFill>
              <a:latin typeface="Arial" panose="020B0604020202020204" pitchFamily="34" charset="0"/>
              <a:cs typeface="Arial" panose="020B0604020202020204" pitchFamily="34" charset="0"/>
            </a:rPr>
            <a:t>JavaScript</a:t>
          </a:r>
          <a:r>
            <a:rPr lang="pt-BR" altLang="pt-BR" sz="3200" b="1" i="1" dirty="0">
              <a:solidFill>
                <a:schemeClr val="tx1"/>
              </a:solidFill>
              <a:latin typeface="Arial" panose="020B0604020202020204" pitchFamily="34" charset="0"/>
              <a:cs typeface="Arial" panose="020B0604020202020204" pitchFamily="34" charset="0"/>
            </a:rPr>
            <a:t>:</a:t>
          </a:r>
        </a:p>
        <a:p>
          <a:pPr>
            <a:buNone/>
          </a:pPr>
          <a:r>
            <a:rPr lang="pt-BR" sz="3200" b="0" i="0" dirty="0">
              <a:solidFill>
                <a:schemeClr val="tx1"/>
              </a:solidFill>
            </a:rPr>
            <a:t>Linguagem de programação dinâmica, orientada a objetos, amplamente usada no desenvolvimento web desde 1995.</a:t>
          </a:r>
          <a:endParaRPr lang="pt-BR" sz="3200" dirty="0">
            <a:solidFill>
              <a:schemeClr val="tx1"/>
            </a:solidFill>
          </a:endParaRPr>
        </a:p>
      </dgm:t>
    </dgm:pt>
    <dgm:pt modelId="{533F6C84-CC9F-479C-B3A7-955ADF1EFAA4}" type="parTrans" cxnId="{4F36A038-B740-4B13-9691-264D0EAA486F}">
      <dgm:prSet/>
      <dgm:spPr/>
      <dgm:t>
        <a:bodyPr/>
        <a:lstStyle/>
        <a:p>
          <a:endParaRPr lang="pt-BR"/>
        </a:p>
      </dgm:t>
    </dgm:pt>
    <dgm:pt modelId="{3EEEC6EF-3258-4AAE-93F5-244C2B742132}" type="sibTrans" cxnId="{4F36A038-B740-4B13-9691-264D0EAA486F}">
      <dgm:prSet/>
      <dgm:spPr/>
      <dgm:t>
        <a:bodyPr/>
        <a:lstStyle/>
        <a:p>
          <a:endParaRPr lang="pt-BR"/>
        </a:p>
      </dgm:t>
    </dgm:pt>
    <dgm:pt modelId="{85CF3FF3-7C38-4FA4-A9E8-3EDB31B19AC3}">
      <dgm:prSet phldrT="[Texto]" custT="1"/>
      <dgm:spPr>
        <a:solidFill>
          <a:schemeClr val="bg1">
            <a:lumMod val="95000"/>
          </a:schemeClr>
        </a:solidFill>
        <a:ln>
          <a:solidFill>
            <a:schemeClr val="tx1"/>
          </a:solidFill>
        </a:ln>
        <a:effectLst>
          <a:outerShdw blurRad="50800" dist="38100" dir="2700000" algn="tl" rotWithShape="0">
            <a:prstClr val="black">
              <a:alpha val="40000"/>
            </a:prstClr>
          </a:outerShdw>
        </a:effectLst>
      </dgm:spPr>
      <dgm:t>
        <a:bodyPr/>
        <a:lstStyle/>
        <a:p>
          <a:r>
            <a:rPr lang="pt-BR" altLang="pt-BR" sz="3200" b="1" i="1" dirty="0">
              <a:solidFill>
                <a:schemeClr val="tx1"/>
              </a:solidFill>
              <a:latin typeface="Arial" panose="020B0604020202020204" pitchFamily="34" charset="0"/>
              <a:cs typeface="Arial" panose="020B0604020202020204" pitchFamily="34" charset="0"/>
            </a:rPr>
            <a:t>PostgreSQL:</a:t>
          </a:r>
        </a:p>
        <a:p>
          <a:r>
            <a:rPr lang="pt-BR" sz="3200" b="0" i="0" dirty="0">
              <a:solidFill>
                <a:schemeClr val="tx1"/>
              </a:solidFill>
            </a:rPr>
            <a:t>Banco de dados relacional aberto, robusto, confiável, baseado no modelo relacional, facilita representação de dados complexos em tabelas.</a:t>
          </a:r>
          <a:endParaRPr lang="pt-BR" altLang="pt-BR" sz="3200" dirty="0">
            <a:solidFill>
              <a:schemeClr val="tx1"/>
            </a:solidFill>
            <a:latin typeface="Arial" panose="020B0604020202020204" pitchFamily="34" charset="0"/>
            <a:cs typeface="Arial" panose="020B0604020202020204" pitchFamily="34" charset="0"/>
          </a:endParaRPr>
        </a:p>
      </dgm:t>
    </dgm:pt>
    <dgm:pt modelId="{71E72DBE-28FD-4C42-B727-6473932108F0}" type="parTrans" cxnId="{866E5318-B5E7-4AA7-A507-44CFA8941BD7}">
      <dgm:prSet/>
      <dgm:spPr/>
      <dgm:t>
        <a:bodyPr/>
        <a:lstStyle/>
        <a:p>
          <a:endParaRPr lang="pt-BR"/>
        </a:p>
      </dgm:t>
    </dgm:pt>
    <dgm:pt modelId="{DD7E7C3C-620B-4460-87E1-5B46F1FE1A1A}" type="sibTrans" cxnId="{866E5318-B5E7-4AA7-A507-44CFA8941BD7}">
      <dgm:prSet/>
      <dgm:spPr/>
      <dgm:t>
        <a:bodyPr/>
        <a:lstStyle/>
        <a:p>
          <a:endParaRPr lang="pt-BR"/>
        </a:p>
      </dgm:t>
    </dgm:pt>
    <dgm:pt modelId="{47ED1036-7F1D-419B-B0DE-CFF9EB4C4C9F}" type="pres">
      <dgm:prSet presAssocID="{9D2A13B6-02E8-49BD-B956-2D69B112A4F5}" presName="Name0" presStyleCnt="0">
        <dgm:presLayoutVars>
          <dgm:chMax val="7"/>
          <dgm:chPref val="7"/>
          <dgm:dir/>
        </dgm:presLayoutVars>
      </dgm:prSet>
      <dgm:spPr/>
    </dgm:pt>
    <dgm:pt modelId="{F0691E0D-748C-48F1-8937-297FF9FB8CF0}" type="pres">
      <dgm:prSet presAssocID="{9D2A13B6-02E8-49BD-B956-2D69B112A4F5}" presName="Name1" presStyleCnt="0"/>
      <dgm:spPr/>
    </dgm:pt>
    <dgm:pt modelId="{F2BA118A-9D4A-4F5F-848F-6EECF717D761}" type="pres">
      <dgm:prSet presAssocID="{9D2A13B6-02E8-49BD-B956-2D69B112A4F5}" presName="cycle" presStyleCnt="0"/>
      <dgm:spPr/>
    </dgm:pt>
    <dgm:pt modelId="{85D7966B-3F1B-44D4-B8CA-813E932D48DC}" type="pres">
      <dgm:prSet presAssocID="{9D2A13B6-02E8-49BD-B956-2D69B112A4F5}" presName="srcNode" presStyleLbl="node1" presStyleIdx="0" presStyleCnt="3"/>
      <dgm:spPr/>
    </dgm:pt>
    <dgm:pt modelId="{C208F40E-0BFF-4096-9CAF-60B594523DB3}" type="pres">
      <dgm:prSet presAssocID="{9D2A13B6-02E8-49BD-B956-2D69B112A4F5}" presName="conn" presStyleLbl="parChTrans1D2" presStyleIdx="0" presStyleCnt="1" custScaleX="98316"/>
      <dgm:spPr/>
    </dgm:pt>
    <dgm:pt modelId="{DC0051AA-A814-4F0A-BED1-E2ACADD5DDA1}" type="pres">
      <dgm:prSet presAssocID="{9D2A13B6-02E8-49BD-B956-2D69B112A4F5}" presName="extraNode" presStyleLbl="node1" presStyleIdx="0" presStyleCnt="3"/>
      <dgm:spPr/>
    </dgm:pt>
    <dgm:pt modelId="{318DB893-46A8-4376-A514-D81EDBB40972}" type="pres">
      <dgm:prSet presAssocID="{9D2A13B6-02E8-49BD-B956-2D69B112A4F5}" presName="dstNode" presStyleLbl="node1" presStyleIdx="0" presStyleCnt="3"/>
      <dgm:spPr/>
    </dgm:pt>
    <dgm:pt modelId="{153BF52E-0A44-4DF7-9599-7E121F58272F}" type="pres">
      <dgm:prSet presAssocID="{10EDDCB2-2B22-40A2-AB7F-9C2F64983467}" presName="text_1" presStyleLbl="node1" presStyleIdx="0" presStyleCnt="3">
        <dgm:presLayoutVars>
          <dgm:bulletEnabled val="1"/>
        </dgm:presLayoutVars>
      </dgm:prSet>
      <dgm:spPr/>
    </dgm:pt>
    <dgm:pt modelId="{D3F8B907-2765-4F67-8722-6647A85AA304}" type="pres">
      <dgm:prSet presAssocID="{10EDDCB2-2B22-40A2-AB7F-9C2F64983467}" presName="accent_1" presStyleCnt="0"/>
      <dgm:spPr/>
    </dgm:pt>
    <dgm:pt modelId="{2E980547-5EA0-4436-8EDE-9430F0609F82}" type="pres">
      <dgm:prSet presAssocID="{10EDDCB2-2B22-40A2-AB7F-9C2F64983467}" presName="accentRepeatNode" presStyleLbl="solidFgAcc1" presStyleIdx="0" presStyleCnt="3"/>
      <dgm:spPr>
        <a:blipFill rotWithShape="0">
          <a:blip xmlns:r="http://schemas.openxmlformats.org/officeDocument/2006/relationships" r:embed="rId1"/>
          <a:srcRect/>
          <a:stretch>
            <a:fillRect l="-9000" r="-9000"/>
          </a:stretch>
        </a:blipFill>
      </dgm:spPr>
    </dgm:pt>
    <dgm:pt modelId="{6605A9EC-1017-4001-BCAE-36C5B31236DA}" type="pres">
      <dgm:prSet presAssocID="{84368021-72A0-4FA0-923F-55F70BC9B1A6}" presName="text_2" presStyleLbl="node1" presStyleIdx="1" presStyleCnt="3">
        <dgm:presLayoutVars>
          <dgm:bulletEnabled val="1"/>
        </dgm:presLayoutVars>
      </dgm:prSet>
      <dgm:spPr/>
    </dgm:pt>
    <dgm:pt modelId="{5DC4AFAB-7563-469C-A75C-2F1ACC1E2695}" type="pres">
      <dgm:prSet presAssocID="{84368021-72A0-4FA0-923F-55F70BC9B1A6}" presName="accent_2" presStyleCnt="0"/>
      <dgm:spPr/>
    </dgm:pt>
    <dgm:pt modelId="{7282F561-B5CB-4B0D-B456-4B4AC74695CC}" type="pres">
      <dgm:prSet presAssocID="{84368021-72A0-4FA0-923F-55F70BC9B1A6}" presName="accentRepeatNode" presStyleLbl="solidFgAcc1" presStyleIdx="1" presStyleCnt="3"/>
      <dgm:spPr>
        <a:blipFill rotWithShape="0">
          <a:blip xmlns:r="http://schemas.openxmlformats.org/officeDocument/2006/relationships" r:embed="rId2"/>
          <a:srcRect/>
          <a:stretch>
            <a:fillRect/>
          </a:stretch>
        </a:blipFill>
      </dgm:spPr>
    </dgm:pt>
    <dgm:pt modelId="{36D0AB1C-ABD9-4BCC-86B0-910D7CA239EC}" type="pres">
      <dgm:prSet presAssocID="{85CF3FF3-7C38-4FA4-A9E8-3EDB31B19AC3}" presName="text_3" presStyleLbl="node1" presStyleIdx="2" presStyleCnt="3">
        <dgm:presLayoutVars>
          <dgm:bulletEnabled val="1"/>
        </dgm:presLayoutVars>
      </dgm:prSet>
      <dgm:spPr/>
    </dgm:pt>
    <dgm:pt modelId="{43495476-8318-4543-AB8C-64794BA56869}" type="pres">
      <dgm:prSet presAssocID="{85CF3FF3-7C38-4FA4-A9E8-3EDB31B19AC3}" presName="accent_3" presStyleCnt="0"/>
      <dgm:spPr/>
    </dgm:pt>
    <dgm:pt modelId="{2BB1DFD9-592C-4AF9-BD39-39B1B6A2B0AB}" type="pres">
      <dgm:prSet presAssocID="{85CF3FF3-7C38-4FA4-A9E8-3EDB31B19AC3}" presName="accentRepeatNode" presStyleLbl="solidFgAcc1" presStyleIdx="2" presStyleCnt="3"/>
      <dgm:spPr>
        <a:blipFill rotWithShape="0">
          <a:blip xmlns:r="http://schemas.openxmlformats.org/officeDocument/2006/relationships" r:embed="rId3"/>
          <a:srcRect/>
          <a:stretch>
            <a:fillRect l="-25000" r="-25000"/>
          </a:stretch>
        </a:blipFill>
      </dgm:spPr>
    </dgm:pt>
  </dgm:ptLst>
  <dgm:cxnLst>
    <dgm:cxn modelId="{866E5318-B5E7-4AA7-A507-44CFA8941BD7}" srcId="{9D2A13B6-02E8-49BD-B956-2D69B112A4F5}" destId="{85CF3FF3-7C38-4FA4-A9E8-3EDB31B19AC3}" srcOrd="2" destOrd="0" parTransId="{71E72DBE-28FD-4C42-B727-6473932108F0}" sibTransId="{DD7E7C3C-620B-4460-87E1-5B46F1FE1A1A}"/>
    <dgm:cxn modelId="{8F10B831-A7C8-46A8-86A0-973BF25D8FAE}" type="presOf" srcId="{5E30FF4C-CC8B-49B8-946D-3A56450706D3}" destId="{C208F40E-0BFF-4096-9CAF-60B594523DB3}" srcOrd="0" destOrd="0" presId="urn:microsoft.com/office/officeart/2008/layout/VerticalCurvedList"/>
    <dgm:cxn modelId="{4F36A038-B740-4B13-9691-264D0EAA486F}" srcId="{9D2A13B6-02E8-49BD-B956-2D69B112A4F5}" destId="{84368021-72A0-4FA0-923F-55F70BC9B1A6}" srcOrd="1" destOrd="0" parTransId="{533F6C84-CC9F-479C-B3A7-955ADF1EFAA4}" sibTransId="{3EEEC6EF-3258-4AAE-93F5-244C2B742132}"/>
    <dgm:cxn modelId="{F07ACD68-FBF2-4780-B028-A7E3BE381162}" type="presOf" srcId="{84368021-72A0-4FA0-923F-55F70BC9B1A6}" destId="{6605A9EC-1017-4001-BCAE-36C5B31236DA}" srcOrd="0" destOrd="0" presId="urn:microsoft.com/office/officeart/2008/layout/VerticalCurvedList"/>
    <dgm:cxn modelId="{D330A295-D6DC-403D-838D-714FBE811262}" type="presOf" srcId="{85CF3FF3-7C38-4FA4-A9E8-3EDB31B19AC3}" destId="{36D0AB1C-ABD9-4BCC-86B0-910D7CA239EC}" srcOrd="0" destOrd="0" presId="urn:microsoft.com/office/officeart/2008/layout/VerticalCurvedList"/>
    <dgm:cxn modelId="{8ADC55A9-5F0A-43F3-B9D1-6802F99A5B3E}" type="presOf" srcId="{9D2A13B6-02E8-49BD-B956-2D69B112A4F5}" destId="{47ED1036-7F1D-419B-B0DE-CFF9EB4C4C9F}" srcOrd="0" destOrd="0" presId="urn:microsoft.com/office/officeart/2008/layout/VerticalCurvedList"/>
    <dgm:cxn modelId="{B46789BE-5D21-4860-A66B-860EB5D496BB}" srcId="{9D2A13B6-02E8-49BD-B956-2D69B112A4F5}" destId="{10EDDCB2-2B22-40A2-AB7F-9C2F64983467}" srcOrd="0" destOrd="0" parTransId="{AF562913-3724-45BA-A8D5-08B51C98FDED}" sibTransId="{5E30FF4C-CC8B-49B8-946D-3A56450706D3}"/>
    <dgm:cxn modelId="{9A2CBEE3-0A4C-4361-BDC2-6BC289FC8288}" type="presOf" srcId="{10EDDCB2-2B22-40A2-AB7F-9C2F64983467}" destId="{153BF52E-0A44-4DF7-9599-7E121F58272F}" srcOrd="0" destOrd="0" presId="urn:microsoft.com/office/officeart/2008/layout/VerticalCurvedList"/>
    <dgm:cxn modelId="{ADBEED0B-10A5-480E-B9DA-6461FC2907CF}" type="presParOf" srcId="{47ED1036-7F1D-419B-B0DE-CFF9EB4C4C9F}" destId="{F0691E0D-748C-48F1-8937-297FF9FB8CF0}" srcOrd="0" destOrd="0" presId="urn:microsoft.com/office/officeart/2008/layout/VerticalCurvedList"/>
    <dgm:cxn modelId="{FFD49DED-3A77-4AC9-8A77-8FAF5FE437E8}" type="presParOf" srcId="{F0691E0D-748C-48F1-8937-297FF9FB8CF0}" destId="{F2BA118A-9D4A-4F5F-848F-6EECF717D761}" srcOrd="0" destOrd="0" presId="urn:microsoft.com/office/officeart/2008/layout/VerticalCurvedList"/>
    <dgm:cxn modelId="{F4C3F63D-C08A-4A36-9221-A598C218CD8F}" type="presParOf" srcId="{F2BA118A-9D4A-4F5F-848F-6EECF717D761}" destId="{85D7966B-3F1B-44D4-B8CA-813E932D48DC}" srcOrd="0" destOrd="0" presId="urn:microsoft.com/office/officeart/2008/layout/VerticalCurvedList"/>
    <dgm:cxn modelId="{B7CA2799-6A8E-4F39-9A2E-B7B08E4C8D57}" type="presParOf" srcId="{F2BA118A-9D4A-4F5F-848F-6EECF717D761}" destId="{C208F40E-0BFF-4096-9CAF-60B594523DB3}" srcOrd="1" destOrd="0" presId="urn:microsoft.com/office/officeart/2008/layout/VerticalCurvedList"/>
    <dgm:cxn modelId="{D113F667-B3AF-47CB-92C2-7A96B2DC20FE}" type="presParOf" srcId="{F2BA118A-9D4A-4F5F-848F-6EECF717D761}" destId="{DC0051AA-A814-4F0A-BED1-E2ACADD5DDA1}" srcOrd="2" destOrd="0" presId="urn:microsoft.com/office/officeart/2008/layout/VerticalCurvedList"/>
    <dgm:cxn modelId="{7FBEF64E-9F05-4D23-A093-538C3822FD12}" type="presParOf" srcId="{F2BA118A-9D4A-4F5F-848F-6EECF717D761}" destId="{318DB893-46A8-4376-A514-D81EDBB40972}" srcOrd="3" destOrd="0" presId="urn:microsoft.com/office/officeart/2008/layout/VerticalCurvedList"/>
    <dgm:cxn modelId="{D37970ED-F3BD-4E5C-BDC1-D78A3446D760}" type="presParOf" srcId="{F0691E0D-748C-48F1-8937-297FF9FB8CF0}" destId="{153BF52E-0A44-4DF7-9599-7E121F58272F}" srcOrd="1" destOrd="0" presId="urn:microsoft.com/office/officeart/2008/layout/VerticalCurvedList"/>
    <dgm:cxn modelId="{C7EF8051-62DC-4F65-B4B4-9D1B1FCC1896}" type="presParOf" srcId="{F0691E0D-748C-48F1-8937-297FF9FB8CF0}" destId="{D3F8B907-2765-4F67-8722-6647A85AA304}" srcOrd="2" destOrd="0" presId="urn:microsoft.com/office/officeart/2008/layout/VerticalCurvedList"/>
    <dgm:cxn modelId="{7C5263D5-F285-4D31-BF92-5957B23082A3}" type="presParOf" srcId="{D3F8B907-2765-4F67-8722-6647A85AA304}" destId="{2E980547-5EA0-4436-8EDE-9430F0609F82}" srcOrd="0" destOrd="0" presId="urn:microsoft.com/office/officeart/2008/layout/VerticalCurvedList"/>
    <dgm:cxn modelId="{D7656274-AE22-48D8-AF48-CFFB72AC0618}" type="presParOf" srcId="{F0691E0D-748C-48F1-8937-297FF9FB8CF0}" destId="{6605A9EC-1017-4001-BCAE-36C5B31236DA}" srcOrd="3" destOrd="0" presId="urn:microsoft.com/office/officeart/2008/layout/VerticalCurvedList"/>
    <dgm:cxn modelId="{650F320A-805D-4795-BF4D-7C4CCBB7C809}" type="presParOf" srcId="{F0691E0D-748C-48F1-8937-297FF9FB8CF0}" destId="{5DC4AFAB-7563-469C-A75C-2F1ACC1E2695}" srcOrd="4" destOrd="0" presId="urn:microsoft.com/office/officeart/2008/layout/VerticalCurvedList"/>
    <dgm:cxn modelId="{FCAA13B2-BF4C-4EBA-9100-5F780BDED70B}" type="presParOf" srcId="{5DC4AFAB-7563-469C-A75C-2F1ACC1E2695}" destId="{7282F561-B5CB-4B0D-B456-4B4AC74695CC}" srcOrd="0" destOrd="0" presId="urn:microsoft.com/office/officeart/2008/layout/VerticalCurvedList"/>
    <dgm:cxn modelId="{AEFD5DD4-71C4-47E8-9B54-E33547D05219}" type="presParOf" srcId="{F0691E0D-748C-48F1-8937-297FF9FB8CF0}" destId="{36D0AB1C-ABD9-4BCC-86B0-910D7CA239EC}" srcOrd="5" destOrd="0" presId="urn:microsoft.com/office/officeart/2008/layout/VerticalCurvedList"/>
    <dgm:cxn modelId="{0C717152-BBB9-49EC-8580-B30AFEC7E1FB}" type="presParOf" srcId="{F0691E0D-748C-48F1-8937-297FF9FB8CF0}" destId="{43495476-8318-4543-AB8C-64794BA56869}" srcOrd="6" destOrd="0" presId="urn:microsoft.com/office/officeart/2008/layout/VerticalCurvedList"/>
    <dgm:cxn modelId="{B1C2911E-F622-40CA-971E-27783E6C3229}" type="presParOf" srcId="{43495476-8318-4543-AB8C-64794BA56869}" destId="{2BB1DFD9-592C-4AF9-BD39-39B1B6A2B0AB}"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912645B-A085-4673-A668-DD2DA5E7E0BB}" type="doc">
      <dgm:prSet loTypeId="urn:microsoft.com/office/officeart/2008/layout/BendingPictureCaption" loCatId="picture" qsTypeId="urn:microsoft.com/office/officeart/2005/8/quickstyle/simple1" qsCatId="simple" csTypeId="urn:microsoft.com/office/officeart/2005/8/colors/accent1_2" csCatId="accent1" phldr="1"/>
      <dgm:spPr/>
      <dgm:t>
        <a:bodyPr/>
        <a:lstStyle/>
        <a:p>
          <a:endParaRPr lang="pt-BR"/>
        </a:p>
      </dgm:t>
    </dgm:pt>
    <dgm:pt modelId="{A9C5E5D0-1BB1-4DED-BBA6-5025D0AA8DDD}">
      <dgm:prSet phldrT="[Texto]"/>
      <dgm:spPr>
        <a:solidFill>
          <a:schemeClr val="bg1">
            <a:lumMod val="95000"/>
          </a:schemeClr>
        </a:solidFill>
        <a:effectLst>
          <a:outerShdw blurRad="50800" dist="38100" dir="2700000" algn="tl" rotWithShape="0">
            <a:prstClr val="black">
              <a:alpha val="40000"/>
            </a:prstClr>
          </a:outerShdw>
        </a:effectLst>
      </dgm:spPr>
      <dgm:t>
        <a:bodyPr/>
        <a:lstStyle/>
        <a:p>
          <a:r>
            <a:rPr lang="pt-BR" dirty="0">
              <a:solidFill>
                <a:schemeClr val="tx1"/>
              </a:solidFill>
            </a:rPr>
            <a:t>APPITO</a:t>
          </a:r>
        </a:p>
      </dgm:t>
    </dgm:pt>
    <dgm:pt modelId="{016AFE2E-187F-4FCB-9789-5EB221DD1D86}" type="parTrans" cxnId="{B13223AC-D1BD-4DBC-A8AA-43AF76A38BA2}">
      <dgm:prSet/>
      <dgm:spPr/>
      <dgm:t>
        <a:bodyPr/>
        <a:lstStyle/>
        <a:p>
          <a:endParaRPr lang="pt-BR"/>
        </a:p>
      </dgm:t>
    </dgm:pt>
    <dgm:pt modelId="{89FDFB09-B4A7-49FF-B4D4-19DB6B264ECC}" type="sibTrans" cxnId="{B13223AC-D1BD-4DBC-A8AA-43AF76A38BA2}">
      <dgm:prSet/>
      <dgm:spPr/>
      <dgm:t>
        <a:bodyPr/>
        <a:lstStyle/>
        <a:p>
          <a:endParaRPr lang="pt-BR"/>
        </a:p>
      </dgm:t>
    </dgm:pt>
    <dgm:pt modelId="{3368E7F9-DA31-4D04-B776-EEBAB3A8DBCD}">
      <dgm:prSet phldrT="[Texto]"/>
      <dgm:spPr>
        <a:solidFill>
          <a:schemeClr val="bg1">
            <a:lumMod val="95000"/>
          </a:schemeClr>
        </a:solidFill>
        <a:effectLst>
          <a:outerShdw blurRad="50800" dist="38100" dir="2700000" algn="tl" rotWithShape="0">
            <a:prstClr val="black">
              <a:alpha val="40000"/>
            </a:prstClr>
          </a:outerShdw>
        </a:effectLst>
      </dgm:spPr>
      <dgm:t>
        <a:bodyPr/>
        <a:lstStyle/>
        <a:p>
          <a:r>
            <a:rPr lang="pt-BR" dirty="0">
              <a:solidFill>
                <a:schemeClr val="tx1"/>
              </a:solidFill>
            </a:rPr>
            <a:t>MEETUP</a:t>
          </a:r>
        </a:p>
      </dgm:t>
    </dgm:pt>
    <dgm:pt modelId="{D0031806-7744-443C-B250-370362D263AC}" type="parTrans" cxnId="{8F9003DE-5EB8-4017-98AE-DA386CE0E437}">
      <dgm:prSet/>
      <dgm:spPr/>
      <dgm:t>
        <a:bodyPr/>
        <a:lstStyle/>
        <a:p>
          <a:endParaRPr lang="pt-BR"/>
        </a:p>
      </dgm:t>
    </dgm:pt>
    <dgm:pt modelId="{7BBA31F1-A6D3-4E1D-A4A9-14434A31F0AD}" type="sibTrans" cxnId="{8F9003DE-5EB8-4017-98AE-DA386CE0E437}">
      <dgm:prSet/>
      <dgm:spPr/>
      <dgm:t>
        <a:bodyPr/>
        <a:lstStyle/>
        <a:p>
          <a:endParaRPr lang="pt-BR"/>
        </a:p>
      </dgm:t>
    </dgm:pt>
    <dgm:pt modelId="{BF3D2864-ACEC-4411-8F25-CC25CF3F74A6}" type="pres">
      <dgm:prSet presAssocID="{A912645B-A085-4673-A668-DD2DA5E7E0BB}" presName="diagram" presStyleCnt="0">
        <dgm:presLayoutVars>
          <dgm:dir/>
        </dgm:presLayoutVars>
      </dgm:prSet>
      <dgm:spPr/>
    </dgm:pt>
    <dgm:pt modelId="{8CA735B7-ECDB-46CC-BC1B-FE4E47368536}" type="pres">
      <dgm:prSet presAssocID="{A9C5E5D0-1BB1-4DED-BBA6-5025D0AA8DDD}" presName="composite" presStyleCnt="0"/>
      <dgm:spPr/>
    </dgm:pt>
    <dgm:pt modelId="{61535ABE-6FB2-46C1-B422-4BFABA5633D9}" type="pres">
      <dgm:prSet presAssocID="{A9C5E5D0-1BB1-4DED-BBA6-5025D0AA8DDD}" presName="Image" presStyleLbl="bgShp" presStyleIdx="0" presStyleCnt="2"/>
      <dgm:spPr>
        <a:blipFill rotWithShape="1">
          <a:blip xmlns:r="http://schemas.openxmlformats.org/officeDocument/2006/relationships" r:embed="rId1"/>
          <a:srcRect/>
          <a:stretch>
            <a:fillRect l="-30000" r="-30000"/>
          </a:stretch>
        </a:blipFill>
        <a:ln>
          <a:solidFill>
            <a:schemeClr val="tx1"/>
          </a:solidFill>
        </a:ln>
      </dgm:spPr>
    </dgm:pt>
    <dgm:pt modelId="{277BFE89-A5E3-4434-9B1F-94C590CCEF72}" type="pres">
      <dgm:prSet presAssocID="{A9C5E5D0-1BB1-4DED-BBA6-5025D0AA8DDD}" presName="Parent" presStyleLbl="node0" presStyleIdx="0" presStyleCnt="2">
        <dgm:presLayoutVars>
          <dgm:bulletEnabled val="1"/>
        </dgm:presLayoutVars>
      </dgm:prSet>
      <dgm:spPr>
        <a:prstGeom prst="flowChartTerminator">
          <a:avLst/>
        </a:prstGeom>
      </dgm:spPr>
    </dgm:pt>
    <dgm:pt modelId="{D96CF7D1-1947-40AB-B920-CB3902D7B31A}" type="pres">
      <dgm:prSet presAssocID="{89FDFB09-B4A7-49FF-B4D4-19DB6B264ECC}" presName="sibTrans" presStyleCnt="0"/>
      <dgm:spPr/>
    </dgm:pt>
    <dgm:pt modelId="{75E7164F-EA5F-4540-AA4E-3198DA64F228}" type="pres">
      <dgm:prSet presAssocID="{3368E7F9-DA31-4D04-B776-EEBAB3A8DBCD}" presName="composite" presStyleCnt="0"/>
      <dgm:spPr/>
    </dgm:pt>
    <dgm:pt modelId="{56FD843B-C395-4F5F-872A-205ECEB0D0F4}" type="pres">
      <dgm:prSet presAssocID="{3368E7F9-DA31-4D04-B776-EEBAB3A8DBCD}" presName="Image" presStyleLbl="bgShp" presStyleIdx="1" presStyleCnt="2"/>
      <dgm:spPr>
        <a:blipFill rotWithShape="1">
          <a:blip xmlns:r="http://schemas.openxmlformats.org/officeDocument/2006/relationships" r:embed="rId2"/>
          <a:srcRect/>
          <a:stretch>
            <a:fillRect l="-30000" r="-30000"/>
          </a:stretch>
        </a:blipFill>
        <a:ln>
          <a:solidFill>
            <a:schemeClr val="tx1"/>
          </a:solidFill>
        </a:ln>
      </dgm:spPr>
    </dgm:pt>
    <dgm:pt modelId="{FD61B1CF-3AD6-4BB5-A4D7-E0C56D3373DF}" type="pres">
      <dgm:prSet presAssocID="{3368E7F9-DA31-4D04-B776-EEBAB3A8DBCD}" presName="Parent" presStyleLbl="node0" presStyleIdx="1" presStyleCnt="2">
        <dgm:presLayoutVars>
          <dgm:bulletEnabled val="1"/>
        </dgm:presLayoutVars>
      </dgm:prSet>
      <dgm:spPr>
        <a:prstGeom prst="flowChartTerminator">
          <a:avLst/>
        </a:prstGeom>
      </dgm:spPr>
    </dgm:pt>
  </dgm:ptLst>
  <dgm:cxnLst>
    <dgm:cxn modelId="{B732C444-0D69-45BD-A400-EABB7C1FAA07}" type="presOf" srcId="{A9C5E5D0-1BB1-4DED-BBA6-5025D0AA8DDD}" destId="{277BFE89-A5E3-4434-9B1F-94C590CCEF72}" srcOrd="0" destOrd="0" presId="urn:microsoft.com/office/officeart/2008/layout/BendingPictureCaption"/>
    <dgm:cxn modelId="{A099C79B-DA1C-4F8E-B54F-83092B343A5C}" type="presOf" srcId="{3368E7F9-DA31-4D04-B776-EEBAB3A8DBCD}" destId="{FD61B1CF-3AD6-4BB5-A4D7-E0C56D3373DF}" srcOrd="0" destOrd="0" presId="urn:microsoft.com/office/officeart/2008/layout/BendingPictureCaption"/>
    <dgm:cxn modelId="{B13223AC-D1BD-4DBC-A8AA-43AF76A38BA2}" srcId="{A912645B-A085-4673-A668-DD2DA5E7E0BB}" destId="{A9C5E5D0-1BB1-4DED-BBA6-5025D0AA8DDD}" srcOrd="0" destOrd="0" parTransId="{016AFE2E-187F-4FCB-9789-5EB221DD1D86}" sibTransId="{89FDFB09-B4A7-49FF-B4D4-19DB6B264ECC}"/>
    <dgm:cxn modelId="{F114A4C6-84AC-4CDA-8160-DD8844C13AFC}" type="presOf" srcId="{A912645B-A085-4673-A668-DD2DA5E7E0BB}" destId="{BF3D2864-ACEC-4411-8F25-CC25CF3F74A6}" srcOrd="0" destOrd="0" presId="urn:microsoft.com/office/officeart/2008/layout/BendingPictureCaption"/>
    <dgm:cxn modelId="{8F9003DE-5EB8-4017-98AE-DA386CE0E437}" srcId="{A912645B-A085-4673-A668-DD2DA5E7E0BB}" destId="{3368E7F9-DA31-4D04-B776-EEBAB3A8DBCD}" srcOrd="1" destOrd="0" parTransId="{D0031806-7744-443C-B250-370362D263AC}" sibTransId="{7BBA31F1-A6D3-4E1D-A4A9-14434A31F0AD}"/>
    <dgm:cxn modelId="{59685123-95A7-4C92-B87A-C989F5A37014}" type="presParOf" srcId="{BF3D2864-ACEC-4411-8F25-CC25CF3F74A6}" destId="{8CA735B7-ECDB-46CC-BC1B-FE4E47368536}" srcOrd="0" destOrd="0" presId="urn:microsoft.com/office/officeart/2008/layout/BendingPictureCaption"/>
    <dgm:cxn modelId="{02BEFF7E-F5F7-4125-A7FA-69E60BE4E294}" type="presParOf" srcId="{8CA735B7-ECDB-46CC-BC1B-FE4E47368536}" destId="{61535ABE-6FB2-46C1-B422-4BFABA5633D9}" srcOrd="0" destOrd="0" presId="urn:microsoft.com/office/officeart/2008/layout/BendingPictureCaption"/>
    <dgm:cxn modelId="{ACB30217-AF0A-46C7-86DB-397AD0AF18D7}" type="presParOf" srcId="{8CA735B7-ECDB-46CC-BC1B-FE4E47368536}" destId="{277BFE89-A5E3-4434-9B1F-94C590CCEF72}" srcOrd="1" destOrd="0" presId="urn:microsoft.com/office/officeart/2008/layout/BendingPictureCaption"/>
    <dgm:cxn modelId="{57636F73-E326-479E-9D1D-50D261F55C66}" type="presParOf" srcId="{BF3D2864-ACEC-4411-8F25-CC25CF3F74A6}" destId="{D96CF7D1-1947-40AB-B920-CB3902D7B31A}" srcOrd="1" destOrd="0" presId="urn:microsoft.com/office/officeart/2008/layout/BendingPictureCaption"/>
    <dgm:cxn modelId="{9C5C7C42-AB69-43C0-B5EB-7982F3D456F0}" type="presParOf" srcId="{BF3D2864-ACEC-4411-8F25-CC25CF3F74A6}" destId="{75E7164F-EA5F-4540-AA4E-3198DA64F228}" srcOrd="2" destOrd="0" presId="urn:microsoft.com/office/officeart/2008/layout/BendingPictureCaption"/>
    <dgm:cxn modelId="{4FA534C9-5C9E-467B-9F75-AA9C06796D9A}" type="presParOf" srcId="{75E7164F-EA5F-4540-AA4E-3198DA64F228}" destId="{56FD843B-C395-4F5F-872A-205ECEB0D0F4}" srcOrd="0" destOrd="0" presId="urn:microsoft.com/office/officeart/2008/layout/BendingPictureCaption"/>
    <dgm:cxn modelId="{2498A775-3590-45C3-A061-5AE35CD172AB}" type="presParOf" srcId="{75E7164F-EA5F-4540-AA4E-3198DA64F228}" destId="{FD61B1CF-3AD6-4BB5-A4D7-E0C56D3373DF}" srcOrd="1" destOrd="0" presId="urn:microsoft.com/office/officeart/2008/layout/BendingPictureCaption"/>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A412F3-7941-4770-B0BB-E2D349D7439C}">
      <dsp:nvSpPr>
        <dsp:cNvPr id="0" name=""/>
        <dsp:cNvSpPr/>
      </dsp:nvSpPr>
      <dsp:spPr>
        <a:xfrm>
          <a:off x="0" y="441056"/>
          <a:ext cx="8246380" cy="604800"/>
        </a:xfrm>
        <a:prstGeom prst="rect">
          <a:avLst/>
        </a:prstGeom>
        <a:solidFill>
          <a:schemeClr val="dk1">
            <a:alpha val="90000"/>
            <a:tint val="40000"/>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AEE6857-1AC8-4F07-A5E5-28748E703C20}">
      <dsp:nvSpPr>
        <dsp:cNvPr id="0" name=""/>
        <dsp:cNvSpPr/>
      </dsp:nvSpPr>
      <dsp:spPr>
        <a:xfrm>
          <a:off x="412319" y="86816"/>
          <a:ext cx="5772466" cy="708480"/>
        </a:xfrm>
        <a:prstGeom prst="round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8185" tIns="0" rIns="218185" bIns="0" numCol="1" spcCol="1270" anchor="ctr" anchorCtr="0">
          <a:noAutofit/>
        </a:bodyPr>
        <a:lstStyle/>
        <a:p>
          <a:pPr marL="0" lvl="0" indent="0" algn="l" defTabSz="1066800">
            <a:lnSpc>
              <a:spcPct val="90000"/>
            </a:lnSpc>
            <a:spcBef>
              <a:spcPct val="0"/>
            </a:spcBef>
            <a:spcAft>
              <a:spcPct val="35000"/>
            </a:spcAft>
            <a:buFont typeface="Arial" panose="020B0604020202020204" pitchFamily="34" charset="0"/>
            <a:buNone/>
          </a:pPr>
          <a:r>
            <a:rPr lang="pt-BR" sz="2400" b="1" i="1" kern="1200" dirty="0">
              <a:effectLst/>
              <a:latin typeface="Arial" panose="020B0604020202020204" pitchFamily="34" charset="0"/>
              <a:cs typeface="Arial" panose="020B0604020202020204" pitchFamily="34" charset="0"/>
            </a:rPr>
            <a:t>Facilitação da Conexão</a:t>
          </a:r>
          <a:endParaRPr lang="pt-BR" sz="2400" b="1" i="1" kern="1200" dirty="0"/>
        </a:p>
      </dsp:txBody>
      <dsp:txXfrm>
        <a:off x="446904" y="121401"/>
        <a:ext cx="5703296" cy="639310"/>
      </dsp:txXfrm>
    </dsp:sp>
    <dsp:sp modelId="{5792BCC9-B7EA-41A7-ABD8-0A9E4BC9F155}">
      <dsp:nvSpPr>
        <dsp:cNvPr id="0" name=""/>
        <dsp:cNvSpPr/>
      </dsp:nvSpPr>
      <dsp:spPr>
        <a:xfrm>
          <a:off x="0" y="1529696"/>
          <a:ext cx="8246380" cy="604800"/>
        </a:xfrm>
        <a:prstGeom prst="rect">
          <a:avLst/>
        </a:prstGeom>
        <a:solidFill>
          <a:schemeClr val="dk1">
            <a:alpha val="90000"/>
            <a:tint val="40000"/>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174F3F0-206E-4882-80CC-6BB7C7185BC3}">
      <dsp:nvSpPr>
        <dsp:cNvPr id="0" name=""/>
        <dsp:cNvSpPr/>
      </dsp:nvSpPr>
      <dsp:spPr>
        <a:xfrm>
          <a:off x="412319" y="1175456"/>
          <a:ext cx="5772466" cy="708480"/>
        </a:xfrm>
        <a:prstGeom prst="round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8185" tIns="0" rIns="218185" bIns="0" numCol="1" spcCol="1270" anchor="ctr" anchorCtr="0">
          <a:noAutofit/>
        </a:bodyPr>
        <a:lstStyle/>
        <a:p>
          <a:pPr marL="0" lvl="0" indent="0" algn="l" defTabSz="1066800">
            <a:lnSpc>
              <a:spcPct val="90000"/>
            </a:lnSpc>
            <a:spcBef>
              <a:spcPct val="0"/>
            </a:spcBef>
            <a:spcAft>
              <a:spcPct val="35000"/>
            </a:spcAft>
            <a:buFont typeface="Arial" panose="020B0604020202020204" pitchFamily="34" charset="0"/>
            <a:buNone/>
          </a:pPr>
          <a:r>
            <a:rPr lang="pt-BR" sz="2400" b="1" i="1" kern="1200" dirty="0">
              <a:effectLst/>
              <a:latin typeface="Arial" panose="020B0604020202020204" pitchFamily="34" charset="0"/>
              <a:cs typeface="Arial" panose="020B0604020202020204" pitchFamily="34" charset="0"/>
            </a:rPr>
            <a:t>Incentivo à Prática Esportiva</a:t>
          </a:r>
          <a:endParaRPr lang="pt-BR" sz="2400" b="1" i="1" kern="1200" dirty="0"/>
        </a:p>
      </dsp:txBody>
      <dsp:txXfrm>
        <a:off x="446904" y="1210041"/>
        <a:ext cx="5703296" cy="639310"/>
      </dsp:txXfrm>
    </dsp:sp>
    <dsp:sp modelId="{B3530E27-53FD-47E3-A827-6E26C33EE4C1}">
      <dsp:nvSpPr>
        <dsp:cNvPr id="0" name=""/>
        <dsp:cNvSpPr/>
      </dsp:nvSpPr>
      <dsp:spPr>
        <a:xfrm>
          <a:off x="0" y="2618336"/>
          <a:ext cx="8246380" cy="604800"/>
        </a:xfrm>
        <a:prstGeom prst="rect">
          <a:avLst/>
        </a:prstGeom>
        <a:solidFill>
          <a:schemeClr val="dk1">
            <a:alpha val="90000"/>
            <a:tint val="40000"/>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2F20374-4610-4E83-97EE-CE283BF50F43}">
      <dsp:nvSpPr>
        <dsp:cNvPr id="0" name=""/>
        <dsp:cNvSpPr/>
      </dsp:nvSpPr>
      <dsp:spPr>
        <a:xfrm>
          <a:off x="412319" y="2264096"/>
          <a:ext cx="5772466" cy="708480"/>
        </a:xfrm>
        <a:prstGeom prst="round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8185" tIns="0" rIns="218185" bIns="0" numCol="1" spcCol="1270" anchor="ctr" anchorCtr="0">
          <a:noAutofit/>
        </a:bodyPr>
        <a:lstStyle/>
        <a:p>
          <a:pPr marL="0" lvl="0" indent="0" algn="l" defTabSz="1066800">
            <a:lnSpc>
              <a:spcPct val="90000"/>
            </a:lnSpc>
            <a:spcBef>
              <a:spcPct val="0"/>
            </a:spcBef>
            <a:spcAft>
              <a:spcPct val="35000"/>
            </a:spcAft>
            <a:buFont typeface="Arial" panose="020B0604020202020204" pitchFamily="34" charset="0"/>
            <a:buNone/>
          </a:pPr>
          <a:r>
            <a:rPr lang="pt-BR" sz="2400" b="1" i="1" kern="1200" dirty="0">
              <a:effectLst/>
              <a:latin typeface="Arial" panose="020B0604020202020204" pitchFamily="34" charset="0"/>
              <a:cs typeface="Arial" panose="020B0604020202020204" pitchFamily="34" charset="0"/>
            </a:rPr>
            <a:t>Personalização e Compatibilidade</a:t>
          </a:r>
          <a:endParaRPr lang="pt-BR" sz="2400" b="1" i="1" kern="1200" dirty="0"/>
        </a:p>
      </dsp:txBody>
      <dsp:txXfrm>
        <a:off x="446904" y="2298681"/>
        <a:ext cx="5703296" cy="639310"/>
      </dsp:txXfrm>
    </dsp:sp>
    <dsp:sp modelId="{12A503BC-FF20-45A3-810B-5EF8E074A5EB}">
      <dsp:nvSpPr>
        <dsp:cNvPr id="0" name=""/>
        <dsp:cNvSpPr/>
      </dsp:nvSpPr>
      <dsp:spPr>
        <a:xfrm>
          <a:off x="0" y="3706976"/>
          <a:ext cx="8246380" cy="604800"/>
        </a:xfrm>
        <a:prstGeom prst="rect">
          <a:avLst/>
        </a:prstGeom>
        <a:solidFill>
          <a:schemeClr val="dk1">
            <a:alpha val="90000"/>
            <a:tint val="40000"/>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64D904C-6672-4909-94CE-5BFB907F78BD}">
      <dsp:nvSpPr>
        <dsp:cNvPr id="0" name=""/>
        <dsp:cNvSpPr/>
      </dsp:nvSpPr>
      <dsp:spPr>
        <a:xfrm>
          <a:off x="412319" y="3352736"/>
          <a:ext cx="5772466" cy="708480"/>
        </a:xfrm>
        <a:prstGeom prst="round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8185" tIns="0" rIns="218185" bIns="0" numCol="1" spcCol="1270" anchor="ctr" anchorCtr="0">
          <a:noAutofit/>
        </a:bodyPr>
        <a:lstStyle/>
        <a:p>
          <a:pPr marL="0" lvl="0" indent="0" algn="l" defTabSz="1066800">
            <a:lnSpc>
              <a:spcPct val="90000"/>
            </a:lnSpc>
            <a:spcBef>
              <a:spcPct val="0"/>
            </a:spcBef>
            <a:spcAft>
              <a:spcPct val="35000"/>
            </a:spcAft>
            <a:buNone/>
          </a:pPr>
          <a:r>
            <a:rPr lang="pt-BR" sz="2400" b="1" i="1" kern="1200">
              <a:effectLst/>
              <a:latin typeface="Arial" panose="020B0604020202020204" pitchFamily="34" charset="0"/>
              <a:cs typeface="Arial" panose="020B0604020202020204" pitchFamily="34" charset="0"/>
            </a:rPr>
            <a:t>Simplicidade no Agendamento</a:t>
          </a:r>
          <a:endParaRPr lang="pt-BR" sz="2400" b="1" i="1" kern="1200" dirty="0">
            <a:effectLst/>
            <a:latin typeface="Arial" panose="020B0604020202020204" pitchFamily="34" charset="0"/>
            <a:cs typeface="Arial" panose="020B0604020202020204" pitchFamily="34" charset="0"/>
          </a:endParaRPr>
        </a:p>
      </dsp:txBody>
      <dsp:txXfrm>
        <a:off x="446904" y="3387321"/>
        <a:ext cx="5703296" cy="639310"/>
      </dsp:txXfrm>
    </dsp:sp>
    <dsp:sp modelId="{326CEC61-88BF-4819-ACFF-C9D7A3A0E49B}">
      <dsp:nvSpPr>
        <dsp:cNvPr id="0" name=""/>
        <dsp:cNvSpPr/>
      </dsp:nvSpPr>
      <dsp:spPr>
        <a:xfrm>
          <a:off x="0" y="4795616"/>
          <a:ext cx="8246380" cy="604800"/>
        </a:xfrm>
        <a:prstGeom prst="rect">
          <a:avLst/>
        </a:prstGeom>
        <a:solidFill>
          <a:schemeClr val="dk1">
            <a:alpha val="90000"/>
            <a:tint val="40000"/>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F2E44F6-1B65-417D-B311-3EBD0E587B16}">
      <dsp:nvSpPr>
        <dsp:cNvPr id="0" name=""/>
        <dsp:cNvSpPr/>
      </dsp:nvSpPr>
      <dsp:spPr>
        <a:xfrm>
          <a:off x="412319" y="4441376"/>
          <a:ext cx="5772466" cy="708480"/>
        </a:xfrm>
        <a:prstGeom prst="round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8185" tIns="0" rIns="218185" bIns="0" numCol="1" spcCol="1270" anchor="ctr" anchorCtr="0">
          <a:noAutofit/>
        </a:bodyPr>
        <a:lstStyle/>
        <a:p>
          <a:pPr marL="0" lvl="0" indent="0" algn="l" defTabSz="1066800">
            <a:lnSpc>
              <a:spcPct val="90000"/>
            </a:lnSpc>
            <a:spcBef>
              <a:spcPct val="0"/>
            </a:spcBef>
            <a:spcAft>
              <a:spcPct val="35000"/>
            </a:spcAft>
            <a:buNone/>
          </a:pPr>
          <a:r>
            <a:rPr lang="pt-BR" sz="2400" b="1" i="1" kern="1200">
              <a:effectLst/>
              <a:latin typeface="Arial" panose="020B0604020202020204" pitchFamily="34" charset="0"/>
              <a:cs typeface="Arial" panose="020B0604020202020204" pitchFamily="34" charset="0"/>
            </a:rPr>
            <a:t>Diversificação de Atividades</a:t>
          </a:r>
          <a:endParaRPr lang="pt-BR" sz="2400" b="1" i="1" kern="1200" dirty="0">
            <a:effectLst/>
            <a:latin typeface="Arial" panose="020B0604020202020204" pitchFamily="34" charset="0"/>
            <a:cs typeface="Arial" panose="020B0604020202020204" pitchFamily="34" charset="0"/>
          </a:endParaRPr>
        </a:p>
      </dsp:txBody>
      <dsp:txXfrm>
        <a:off x="446904" y="4475961"/>
        <a:ext cx="5703296" cy="639310"/>
      </dsp:txXfrm>
    </dsp:sp>
    <dsp:sp modelId="{ACE7A9A6-6659-4AC5-80EF-A3681EEA27BA}">
      <dsp:nvSpPr>
        <dsp:cNvPr id="0" name=""/>
        <dsp:cNvSpPr/>
      </dsp:nvSpPr>
      <dsp:spPr>
        <a:xfrm>
          <a:off x="0" y="5884256"/>
          <a:ext cx="8246380" cy="604800"/>
        </a:xfrm>
        <a:prstGeom prst="rect">
          <a:avLst/>
        </a:prstGeom>
        <a:solidFill>
          <a:schemeClr val="dk1">
            <a:alpha val="90000"/>
            <a:tint val="40000"/>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19AFF77-14A9-4482-8CBB-1B03AEE14A95}">
      <dsp:nvSpPr>
        <dsp:cNvPr id="0" name=""/>
        <dsp:cNvSpPr/>
      </dsp:nvSpPr>
      <dsp:spPr>
        <a:xfrm>
          <a:off x="412319" y="5530016"/>
          <a:ext cx="5772466" cy="708480"/>
        </a:xfrm>
        <a:prstGeom prst="round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8185" tIns="0" rIns="218185" bIns="0" numCol="1" spcCol="1270" anchor="ctr" anchorCtr="0">
          <a:noAutofit/>
        </a:bodyPr>
        <a:lstStyle/>
        <a:p>
          <a:pPr marL="0" lvl="0" indent="0" algn="l" defTabSz="1066800">
            <a:lnSpc>
              <a:spcPct val="90000"/>
            </a:lnSpc>
            <a:spcBef>
              <a:spcPct val="0"/>
            </a:spcBef>
            <a:spcAft>
              <a:spcPct val="35000"/>
            </a:spcAft>
            <a:buNone/>
          </a:pPr>
          <a:r>
            <a:rPr lang="pt-BR" sz="2400" b="1" i="1" kern="1200">
              <a:effectLst/>
              <a:latin typeface="Arial" panose="020B0604020202020204" pitchFamily="34" charset="0"/>
              <a:cs typeface="Arial" panose="020B0604020202020204" pitchFamily="34" charset="0"/>
            </a:rPr>
            <a:t>Criação de Comunidade Confiável</a:t>
          </a:r>
          <a:endParaRPr lang="pt-BR" sz="2400" b="1" i="1" kern="1200" dirty="0">
            <a:effectLst/>
            <a:latin typeface="Arial" panose="020B0604020202020204" pitchFamily="34" charset="0"/>
            <a:cs typeface="Arial" panose="020B0604020202020204" pitchFamily="34" charset="0"/>
          </a:endParaRPr>
        </a:p>
      </dsp:txBody>
      <dsp:txXfrm>
        <a:off x="446904" y="5564601"/>
        <a:ext cx="5703296" cy="639310"/>
      </dsp:txXfrm>
    </dsp:sp>
    <dsp:sp modelId="{A0CC3070-8130-4F2C-87A6-779092AC5068}">
      <dsp:nvSpPr>
        <dsp:cNvPr id="0" name=""/>
        <dsp:cNvSpPr/>
      </dsp:nvSpPr>
      <dsp:spPr>
        <a:xfrm>
          <a:off x="0" y="6972896"/>
          <a:ext cx="8246380" cy="604800"/>
        </a:xfrm>
        <a:prstGeom prst="rect">
          <a:avLst/>
        </a:prstGeom>
        <a:solidFill>
          <a:schemeClr val="dk1">
            <a:alpha val="90000"/>
            <a:tint val="40000"/>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D211021-D500-4861-B485-5D341C4CE7B9}">
      <dsp:nvSpPr>
        <dsp:cNvPr id="0" name=""/>
        <dsp:cNvSpPr/>
      </dsp:nvSpPr>
      <dsp:spPr>
        <a:xfrm>
          <a:off x="412319" y="6618656"/>
          <a:ext cx="5772466" cy="708480"/>
        </a:xfrm>
        <a:prstGeom prst="round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8185" tIns="0" rIns="218185" bIns="0" numCol="1" spcCol="1270" anchor="ctr" anchorCtr="0">
          <a:noAutofit/>
        </a:bodyPr>
        <a:lstStyle/>
        <a:p>
          <a:pPr marL="0" lvl="0" indent="0" algn="l" defTabSz="1066800">
            <a:lnSpc>
              <a:spcPct val="90000"/>
            </a:lnSpc>
            <a:spcBef>
              <a:spcPct val="0"/>
            </a:spcBef>
            <a:spcAft>
              <a:spcPct val="35000"/>
            </a:spcAft>
            <a:buNone/>
          </a:pPr>
          <a:r>
            <a:rPr lang="pt-BR" sz="2400" b="1" i="1" kern="1200">
              <a:effectLst/>
              <a:latin typeface="Arial" panose="020B0604020202020204" pitchFamily="34" charset="0"/>
              <a:cs typeface="Arial" panose="020B0604020202020204" pitchFamily="34" charset="0"/>
            </a:rPr>
            <a:t>Promoção da Saúde e Bem-Estar</a:t>
          </a:r>
          <a:endParaRPr lang="pt-BR" sz="2400" b="1" i="1" kern="1200" dirty="0">
            <a:effectLst/>
            <a:latin typeface="Arial" panose="020B0604020202020204" pitchFamily="34" charset="0"/>
            <a:cs typeface="Arial" panose="020B0604020202020204" pitchFamily="34" charset="0"/>
          </a:endParaRPr>
        </a:p>
      </dsp:txBody>
      <dsp:txXfrm>
        <a:off x="446904" y="6653241"/>
        <a:ext cx="5703296" cy="6393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08F40E-0BFF-4096-9CAF-60B594523DB3}">
      <dsp:nvSpPr>
        <dsp:cNvPr id="0" name=""/>
        <dsp:cNvSpPr/>
      </dsp:nvSpPr>
      <dsp:spPr>
        <a:xfrm>
          <a:off x="-9092993" y="-1403415"/>
          <a:ext cx="10750689" cy="10934832"/>
        </a:xfrm>
        <a:prstGeom prst="blockArc">
          <a:avLst>
            <a:gd name="adj1" fmla="val 18900000"/>
            <a:gd name="adj2" fmla="val 2700000"/>
            <a:gd name="adj3" fmla="val 198"/>
          </a:avLst>
        </a:prstGeom>
        <a:solidFill>
          <a:schemeClr val="tx1"/>
        </a:solid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153BF52E-0A44-4DF7-9599-7E121F58272F}">
      <dsp:nvSpPr>
        <dsp:cNvPr id="0" name=""/>
        <dsp:cNvSpPr/>
      </dsp:nvSpPr>
      <dsp:spPr>
        <a:xfrm>
          <a:off x="1128166" y="812800"/>
          <a:ext cx="16871370" cy="1625600"/>
        </a:xfrm>
        <a:prstGeom prst="rect">
          <a:avLst/>
        </a:prstGeom>
        <a:solidFill>
          <a:schemeClr val="bg1">
            <a:lumMod val="95000"/>
          </a:schemeClr>
        </a:solidFill>
        <a:ln w="12700" cap="flat" cmpd="sng" algn="ctr">
          <a:solidFill>
            <a:schemeClr val="tx1"/>
          </a:solid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290320" tIns="81280" rIns="81280" bIns="81280" numCol="1" spcCol="1270" anchor="ctr" anchorCtr="0">
          <a:noAutofit/>
        </a:bodyPr>
        <a:lstStyle/>
        <a:p>
          <a:pPr marL="0" lvl="0" indent="0" algn="l" defTabSz="1422400">
            <a:lnSpc>
              <a:spcPct val="90000"/>
            </a:lnSpc>
            <a:spcBef>
              <a:spcPct val="0"/>
            </a:spcBef>
            <a:spcAft>
              <a:spcPct val="35000"/>
            </a:spcAft>
            <a:buNone/>
          </a:pPr>
          <a:r>
            <a:rPr lang="pt-BR" sz="3200" b="1" i="1" kern="1200" dirty="0" err="1">
              <a:solidFill>
                <a:schemeClr val="tx1"/>
              </a:solidFill>
            </a:rPr>
            <a:t>React</a:t>
          </a:r>
          <a:r>
            <a:rPr lang="pt-BR" sz="3200" b="1" i="1" kern="1200" dirty="0">
              <a:solidFill>
                <a:schemeClr val="tx1"/>
              </a:solidFill>
            </a:rPr>
            <a:t> </a:t>
          </a:r>
          <a:r>
            <a:rPr lang="pt-BR" sz="3200" b="1" i="1" kern="1200" dirty="0" err="1">
              <a:solidFill>
                <a:schemeClr val="tx1"/>
              </a:solidFill>
            </a:rPr>
            <a:t>Native</a:t>
          </a:r>
          <a:r>
            <a:rPr lang="pt-BR" sz="3200" b="1" i="1" kern="1200" dirty="0">
              <a:solidFill>
                <a:schemeClr val="tx1"/>
              </a:solidFill>
            </a:rPr>
            <a:t>:</a:t>
          </a:r>
        </a:p>
        <a:p>
          <a:pPr marL="0" lvl="0" indent="0" algn="l" defTabSz="1422400">
            <a:lnSpc>
              <a:spcPct val="90000"/>
            </a:lnSpc>
            <a:spcBef>
              <a:spcPct val="0"/>
            </a:spcBef>
            <a:spcAft>
              <a:spcPct val="35000"/>
            </a:spcAft>
            <a:buNone/>
          </a:pPr>
          <a:r>
            <a:rPr lang="pt-BR" sz="3200" b="0" i="0" kern="1200" dirty="0">
              <a:solidFill>
                <a:schemeClr val="tx1"/>
              </a:solidFill>
            </a:rPr>
            <a:t>Framework de código aberto do Facebook, eficiente para criar apps iOS/Android em </a:t>
          </a:r>
          <a:r>
            <a:rPr lang="pt-BR" sz="3200" b="0" i="0" kern="1200" dirty="0" err="1">
              <a:solidFill>
                <a:schemeClr val="tx1"/>
              </a:solidFill>
            </a:rPr>
            <a:t>JavaScript</a:t>
          </a:r>
          <a:r>
            <a:rPr lang="pt-BR" sz="3200" b="0" i="0" kern="1200" dirty="0">
              <a:solidFill>
                <a:schemeClr val="tx1"/>
              </a:solidFill>
            </a:rPr>
            <a:t> e </a:t>
          </a:r>
          <a:r>
            <a:rPr lang="pt-BR" sz="3200" b="0" i="0" kern="1200" dirty="0" err="1">
              <a:solidFill>
                <a:schemeClr val="tx1"/>
              </a:solidFill>
            </a:rPr>
            <a:t>React</a:t>
          </a:r>
          <a:r>
            <a:rPr lang="pt-BR" sz="3200" b="0" i="0" kern="1200" dirty="0">
              <a:solidFill>
                <a:schemeClr val="tx1"/>
              </a:solidFill>
            </a:rPr>
            <a:t>, com foco em código compartilhado para economia de tempo e esforço.</a:t>
          </a:r>
          <a:endParaRPr lang="pt-BR" sz="3200" kern="1200" dirty="0">
            <a:solidFill>
              <a:schemeClr val="tx1"/>
            </a:solidFill>
          </a:endParaRPr>
        </a:p>
      </dsp:txBody>
      <dsp:txXfrm>
        <a:off x="1128166" y="812800"/>
        <a:ext cx="16871370" cy="1625600"/>
      </dsp:txXfrm>
    </dsp:sp>
    <dsp:sp modelId="{2E980547-5EA0-4436-8EDE-9430F0609F82}">
      <dsp:nvSpPr>
        <dsp:cNvPr id="0" name=""/>
        <dsp:cNvSpPr/>
      </dsp:nvSpPr>
      <dsp:spPr>
        <a:xfrm>
          <a:off x="112166" y="609600"/>
          <a:ext cx="2032000" cy="2032000"/>
        </a:xfrm>
        <a:prstGeom prst="ellipse">
          <a:avLst/>
        </a:prstGeom>
        <a:blipFill rotWithShape="0">
          <a:blip xmlns:r="http://schemas.openxmlformats.org/officeDocument/2006/relationships" r:embed="rId1"/>
          <a:srcRect/>
          <a:stretch>
            <a:fillRect l="-9000" r="-9000"/>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605A9EC-1017-4001-BCAE-36C5B31236DA}">
      <dsp:nvSpPr>
        <dsp:cNvPr id="0" name=""/>
        <dsp:cNvSpPr/>
      </dsp:nvSpPr>
      <dsp:spPr>
        <a:xfrm>
          <a:off x="1719072" y="3251199"/>
          <a:ext cx="16280464" cy="1625600"/>
        </a:xfrm>
        <a:prstGeom prst="rect">
          <a:avLst/>
        </a:prstGeom>
        <a:solidFill>
          <a:schemeClr val="bg1">
            <a:lumMod val="95000"/>
          </a:schemeClr>
        </a:solidFill>
        <a:ln w="12700" cap="flat" cmpd="sng" algn="ctr">
          <a:solidFill>
            <a:schemeClr val="tx1"/>
          </a:solid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290320" tIns="81280" rIns="81280" bIns="81280" numCol="1" spcCol="1270" anchor="ctr" anchorCtr="0">
          <a:noAutofit/>
        </a:bodyPr>
        <a:lstStyle/>
        <a:p>
          <a:pPr marL="0" lvl="0" indent="0" algn="l" defTabSz="1422400">
            <a:lnSpc>
              <a:spcPct val="90000"/>
            </a:lnSpc>
            <a:spcBef>
              <a:spcPct val="0"/>
            </a:spcBef>
            <a:spcAft>
              <a:spcPct val="35000"/>
            </a:spcAft>
            <a:buNone/>
          </a:pPr>
          <a:r>
            <a:rPr lang="pt-BR" altLang="pt-BR" sz="3200" b="1" i="1" kern="1200" dirty="0" err="1">
              <a:solidFill>
                <a:schemeClr val="tx1"/>
              </a:solidFill>
              <a:latin typeface="Arial" panose="020B0604020202020204" pitchFamily="34" charset="0"/>
              <a:cs typeface="Arial" panose="020B0604020202020204" pitchFamily="34" charset="0"/>
            </a:rPr>
            <a:t>JavaScript</a:t>
          </a:r>
          <a:r>
            <a:rPr lang="pt-BR" altLang="pt-BR" sz="3200" b="1" i="1" kern="1200" dirty="0">
              <a:solidFill>
                <a:schemeClr val="tx1"/>
              </a:solidFill>
              <a:latin typeface="Arial" panose="020B0604020202020204" pitchFamily="34" charset="0"/>
              <a:cs typeface="Arial" panose="020B0604020202020204" pitchFamily="34" charset="0"/>
            </a:rPr>
            <a:t>:</a:t>
          </a:r>
        </a:p>
        <a:p>
          <a:pPr marL="0" lvl="0" indent="0" algn="l" defTabSz="1422400">
            <a:lnSpc>
              <a:spcPct val="90000"/>
            </a:lnSpc>
            <a:spcBef>
              <a:spcPct val="0"/>
            </a:spcBef>
            <a:spcAft>
              <a:spcPct val="35000"/>
            </a:spcAft>
            <a:buNone/>
          </a:pPr>
          <a:r>
            <a:rPr lang="pt-BR" sz="3200" b="0" i="0" kern="1200" dirty="0">
              <a:solidFill>
                <a:schemeClr val="tx1"/>
              </a:solidFill>
            </a:rPr>
            <a:t>Linguagem de programação dinâmica, orientada a objetos, amplamente usada no desenvolvimento web desde 1995.</a:t>
          </a:r>
          <a:endParaRPr lang="pt-BR" sz="3200" kern="1200" dirty="0">
            <a:solidFill>
              <a:schemeClr val="tx1"/>
            </a:solidFill>
          </a:endParaRPr>
        </a:p>
      </dsp:txBody>
      <dsp:txXfrm>
        <a:off x="1719072" y="3251199"/>
        <a:ext cx="16280464" cy="1625600"/>
      </dsp:txXfrm>
    </dsp:sp>
    <dsp:sp modelId="{7282F561-B5CB-4B0D-B456-4B4AC74695CC}">
      <dsp:nvSpPr>
        <dsp:cNvPr id="0" name=""/>
        <dsp:cNvSpPr/>
      </dsp:nvSpPr>
      <dsp:spPr>
        <a:xfrm>
          <a:off x="703072" y="3047999"/>
          <a:ext cx="2032000" cy="2032000"/>
        </a:xfrm>
        <a:prstGeom prst="ellipse">
          <a:avLst/>
        </a:prstGeom>
        <a:blipFill rotWithShape="0">
          <a:blip xmlns:r="http://schemas.openxmlformats.org/officeDocument/2006/relationships" r:embed="rId2"/>
          <a:srcRect/>
          <a:stretch>
            <a:fillRect/>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6D0AB1C-ABD9-4BCC-86B0-910D7CA239EC}">
      <dsp:nvSpPr>
        <dsp:cNvPr id="0" name=""/>
        <dsp:cNvSpPr/>
      </dsp:nvSpPr>
      <dsp:spPr>
        <a:xfrm>
          <a:off x="1128166" y="5689600"/>
          <a:ext cx="16871370" cy="1625600"/>
        </a:xfrm>
        <a:prstGeom prst="rect">
          <a:avLst/>
        </a:prstGeom>
        <a:solidFill>
          <a:schemeClr val="bg1">
            <a:lumMod val="95000"/>
          </a:schemeClr>
        </a:solidFill>
        <a:ln w="12700" cap="flat" cmpd="sng" algn="ctr">
          <a:solidFill>
            <a:schemeClr val="tx1"/>
          </a:solid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290320" tIns="81280" rIns="81280" bIns="81280" numCol="1" spcCol="1270" anchor="ctr" anchorCtr="0">
          <a:noAutofit/>
        </a:bodyPr>
        <a:lstStyle/>
        <a:p>
          <a:pPr marL="0" lvl="0" indent="0" algn="l" defTabSz="1422400">
            <a:lnSpc>
              <a:spcPct val="90000"/>
            </a:lnSpc>
            <a:spcBef>
              <a:spcPct val="0"/>
            </a:spcBef>
            <a:spcAft>
              <a:spcPct val="35000"/>
            </a:spcAft>
            <a:buNone/>
          </a:pPr>
          <a:r>
            <a:rPr lang="pt-BR" altLang="pt-BR" sz="3200" b="1" i="1" kern="1200" dirty="0">
              <a:solidFill>
                <a:schemeClr val="tx1"/>
              </a:solidFill>
              <a:latin typeface="Arial" panose="020B0604020202020204" pitchFamily="34" charset="0"/>
              <a:cs typeface="Arial" panose="020B0604020202020204" pitchFamily="34" charset="0"/>
            </a:rPr>
            <a:t>PostgreSQL:</a:t>
          </a:r>
        </a:p>
        <a:p>
          <a:pPr marL="0" lvl="0" indent="0" algn="l" defTabSz="1422400">
            <a:lnSpc>
              <a:spcPct val="90000"/>
            </a:lnSpc>
            <a:spcBef>
              <a:spcPct val="0"/>
            </a:spcBef>
            <a:spcAft>
              <a:spcPct val="35000"/>
            </a:spcAft>
            <a:buNone/>
          </a:pPr>
          <a:r>
            <a:rPr lang="pt-BR" sz="3200" b="0" i="0" kern="1200" dirty="0">
              <a:solidFill>
                <a:schemeClr val="tx1"/>
              </a:solidFill>
            </a:rPr>
            <a:t>Banco de dados relacional aberto, robusto, confiável, baseado no modelo relacional, facilita representação de dados complexos em tabelas.</a:t>
          </a:r>
          <a:endParaRPr lang="pt-BR" altLang="pt-BR" sz="3200" kern="1200" dirty="0">
            <a:solidFill>
              <a:schemeClr val="tx1"/>
            </a:solidFill>
            <a:latin typeface="Arial" panose="020B0604020202020204" pitchFamily="34" charset="0"/>
            <a:cs typeface="Arial" panose="020B0604020202020204" pitchFamily="34" charset="0"/>
          </a:endParaRPr>
        </a:p>
      </dsp:txBody>
      <dsp:txXfrm>
        <a:off x="1128166" y="5689600"/>
        <a:ext cx="16871370" cy="1625600"/>
      </dsp:txXfrm>
    </dsp:sp>
    <dsp:sp modelId="{2BB1DFD9-592C-4AF9-BD39-39B1B6A2B0AB}">
      <dsp:nvSpPr>
        <dsp:cNvPr id="0" name=""/>
        <dsp:cNvSpPr/>
      </dsp:nvSpPr>
      <dsp:spPr>
        <a:xfrm>
          <a:off x="112166" y="5486400"/>
          <a:ext cx="2032000" cy="2032000"/>
        </a:xfrm>
        <a:prstGeom prst="ellipse">
          <a:avLst/>
        </a:prstGeom>
        <a:blipFill rotWithShape="0">
          <a:blip xmlns:r="http://schemas.openxmlformats.org/officeDocument/2006/relationships" r:embed="rId3"/>
          <a:srcRect/>
          <a:stretch>
            <a:fillRect l="-25000" r="-25000"/>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535ABE-6FB2-46C1-B422-4BFABA5633D9}">
      <dsp:nvSpPr>
        <dsp:cNvPr id="0" name=""/>
        <dsp:cNvSpPr/>
      </dsp:nvSpPr>
      <dsp:spPr>
        <a:xfrm>
          <a:off x="385" y="661676"/>
          <a:ext cx="6316550" cy="4667906"/>
        </a:xfrm>
        <a:prstGeom prst="rect">
          <a:avLst/>
        </a:prstGeom>
        <a:blipFill rotWithShape="1">
          <a:blip xmlns:r="http://schemas.openxmlformats.org/officeDocument/2006/relationships" r:embed="rId1"/>
          <a:srcRect/>
          <a:stretch>
            <a:fillRect l="-30000" r="-30000"/>
          </a:stretch>
        </a:blipFill>
        <a:ln>
          <a:solidFill>
            <a:schemeClr val="tx1"/>
          </a:solidFill>
        </a:ln>
        <a:effectLst/>
      </dsp:spPr>
      <dsp:style>
        <a:lnRef idx="0">
          <a:scrgbClr r="0" g="0" b="0"/>
        </a:lnRef>
        <a:fillRef idx="1">
          <a:scrgbClr r="0" g="0" b="0"/>
        </a:fillRef>
        <a:effectRef idx="0">
          <a:scrgbClr r="0" g="0" b="0"/>
        </a:effectRef>
        <a:fontRef idx="minor"/>
      </dsp:style>
    </dsp:sp>
    <dsp:sp modelId="{277BFE89-A5E3-4434-9B1F-94C590CCEF72}">
      <dsp:nvSpPr>
        <dsp:cNvPr id="0" name=""/>
        <dsp:cNvSpPr/>
      </dsp:nvSpPr>
      <dsp:spPr>
        <a:xfrm>
          <a:off x="1277134" y="4483204"/>
          <a:ext cx="5442984" cy="1308039"/>
        </a:xfrm>
        <a:prstGeom prst="flowChartTerminator">
          <a:avLst/>
        </a:prstGeom>
        <a:solidFill>
          <a:schemeClr val="bg1">
            <a:lumMod val="95000"/>
          </a:schemeClr>
        </a:solidFill>
        <a:ln w="12700" cap="flat" cmpd="sng" algn="ctr">
          <a:solidFill>
            <a:schemeClr val="lt1">
              <a:hueOff val="0"/>
              <a:satOff val="0"/>
              <a:lumOff val="0"/>
              <a:alphaOff val="0"/>
            </a:schemeClr>
          </a:solid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2311400">
            <a:lnSpc>
              <a:spcPct val="90000"/>
            </a:lnSpc>
            <a:spcBef>
              <a:spcPct val="0"/>
            </a:spcBef>
            <a:spcAft>
              <a:spcPct val="5000"/>
            </a:spcAft>
            <a:buNone/>
          </a:pPr>
          <a:r>
            <a:rPr lang="pt-BR" sz="5200" kern="1200" dirty="0">
              <a:solidFill>
                <a:schemeClr val="tx1"/>
              </a:solidFill>
            </a:rPr>
            <a:t>APPITO</a:t>
          </a:r>
        </a:p>
      </dsp:txBody>
      <dsp:txXfrm>
        <a:off x="1533660" y="4674747"/>
        <a:ext cx="4929932" cy="924953"/>
      </dsp:txXfrm>
    </dsp:sp>
    <dsp:sp modelId="{56FD843B-C395-4F5F-872A-205ECEB0D0F4}">
      <dsp:nvSpPr>
        <dsp:cNvPr id="0" name=""/>
        <dsp:cNvSpPr/>
      </dsp:nvSpPr>
      <dsp:spPr>
        <a:xfrm>
          <a:off x="7880776" y="661676"/>
          <a:ext cx="6316550" cy="4667906"/>
        </a:xfrm>
        <a:prstGeom prst="rect">
          <a:avLst/>
        </a:prstGeom>
        <a:blipFill rotWithShape="1">
          <a:blip xmlns:r="http://schemas.openxmlformats.org/officeDocument/2006/relationships" r:embed="rId2"/>
          <a:srcRect/>
          <a:stretch>
            <a:fillRect l="-30000" r="-30000"/>
          </a:stretch>
        </a:blipFill>
        <a:ln>
          <a:solidFill>
            <a:schemeClr val="tx1"/>
          </a:solidFill>
        </a:ln>
        <a:effectLst/>
      </dsp:spPr>
      <dsp:style>
        <a:lnRef idx="0">
          <a:scrgbClr r="0" g="0" b="0"/>
        </a:lnRef>
        <a:fillRef idx="1">
          <a:scrgbClr r="0" g="0" b="0"/>
        </a:fillRef>
        <a:effectRef idx="0">
          <a:scrgbClr r="0" g="0" b="0"/>
        </a:effectRef>
        <a:fontRef idx="minor"/>
      </dsp:style>
    </dsp:sp>
    <dsp:sp modelId="{FD61B1CF-3AD6-4BB5-A4D7-E0C56D3373DF}">
      <dsp:nvSpPr>
        <dsp:cNvPr id="0" name=""/>
        <dsp:cNvSpPr/>
      </dsp:nvSpPr>
      <dsp:spPr>
        <a:xfrm>
          <a:off x="9157526" y="4483204"/>
          <a:ext cx="5442984" cy="1308039"/>
        </a:xfrm>
        <a:prstGeom prst="flowChartTerminator">
          <a:avLst/>
        </a:prstGeom>
        <a:solidFill>
          <a:schemeClr val="bg1">
            <a:lumMod val="95000"/>
          </a:schemeClr>
        </a:solidFill>
        <a:ln w="12700" cap="flat" cmpd="sng" algn="ctr">
          <a:solidFill>
            <a:schemeClr val="lt1">
              <a:hueOff val="0"/>
              <a:satOff val="0"/>
              <a:lumOff val="0"/>
              <a:alphaOff val="0"/>
            </a:schemeClr>
          </a:solid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2311400">
            <a:lnSpc>
              <a:spcPct val="90000"/>
            </a:lnSpc>
            <a:spcBef>
              <a:spcPct val="0"/>
            </a:spcBef>
            <a:spcAft>
              <a:spcPct val="5000"/>
            </a:spcAft>
            <a:buNone/>
          </a:pPr>
          <a:r>
            <a:rPr lang="pt-BR" sz="5200" kern="1200" dirty="0">
              <a:solidFill>
                <a:schemeClr val="tx1"/>
              </a:solidFill>
            </a:rPr>
            <a:t>MEETUP</a:t>
          </a:r>
        </a:p>
      </dsp:txBody>
      <dsp:txXfrm>
        <a:off x="9414052" y="4674747"/>
        <a:ext cx="4929932" cy="924953"/>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8/layout/BendingPictureCaption">
  <dgm:title val=""/>
  <dgm:desc val=""/>
  <dgm:catLst>
    <dgm:cat type="picture" pri="6000"/>
    <dgm:cat type="pictureconvert" pri="6000"/>
  </dgm:catLst>
  <dgm:sampData>
    <dgm:dataModel>
      <dgm:ptLst>
        <dgm:pt modelId="0" type="doc"/>
        <dgm:pt modelId="1">
          <dgm:prSet phldr="1"/>
        </dgm:pt>
        <dgm:pt modelId="2">
          <dgm:prSet phldr="1"/>
        </dgm:pt>
      </dgm:ptLst>
      <dgm:cxnLst>
        <dgm:cxn modelId="7" srcId="0" destId="1" srcOrd="0" destOrd="0"/>
        <dgm:cxn modelId="8" srcId="0" destId="2" srcOrd="1"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diagram">
    <dgm:varLst>
      <dgm:dir/>
    </dgm:varLst>
    <dgm:choose name="Name0">
      <dgm:if name="Name1" func="var" arg="dir" op="equ" val="norm">
        <dgm:alg type="snake">
          <dgm:param type="off" val="ctr"/>
        </dgm:alg>
      </dgm:if>
      <dgm:else name="Name2">
        <dgm:alg type="snake">
          <dgm:param type="grDir" val="tR"/>
          <dgm:param type="off" val="c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31"/>
        </dgm:alg>
        <dgm:shape xmlns:r="http://schemas.openxmlformats.org/officeDocument/2006/relationships" r:blip="">
          <dgm:adjLst/>
        </dgm:shape>
        <dgm:choose name="Name3">
          <dgm:if name="Name4" func="var" arg="dir" op="equ" val="norm">
            <dgm:constrLst>
              <dgm:constr type="l" for="ch" forName="Image" refType="w" fact="0"/>
              <dgm:constr type="t" for="ch" forName="Image" refType="h" fact="0"/>
              <dgm:constr type="w" for="ch" forName="Image" refType="w" fact="0.94"/>
              <dgm:constr type="h" for="ch" forName="Image" refType="h" fact="0.91"/>
              <dgm:constr type="l" for="ch" forName="Parent" refType="w" fact="0.19"/>
              <dgm:constr type="t" for="ch" forName="Parent" refType="h" fact="0.745"/>
              <dgm:constr type="w" for="ch" forName="Parent" refType="w" fact="0.81"/>
              <dgm:constr type="h" for="ch" forName="Parent" refType="h" fact="0.255"/>
            </dgm:constrLst>
          </dgm:if>
          <dgm:else name="Name5">
            <dgm:constrLst>
              <dgm:constr type="l" for="ch" forName="Image" refType="w" fact="0.06"/>
              <dgm:constr type="t" for="ch" forName="Image" refType="h" fact="0"/>
              <dgm:constr type="w" for="ch" forName="Image" refType="w" fact="0.94"/>
              <dgm:constr type="h" for="ch" forName="Image" refType="h" fact="0.91"/>
              <dgm:constr type="l" for="ch" forName="Parent" refType="w" fact="0"/>
              <dgm:constr type="t" for="ch" forName="Parent" refType="h" fact="0.745"/>
              <dgm:constr type="w" for="ch" forName="Parent" refType="w" fact="0.81"/>
              <dgm:constr type="h" for="ch" forName="Parent" refType="h" fact="0.255"/>
            </dgm:constrLst>
          </dgm:else>
        </dgm:choose>
        <dgm:layoutNode name="Image" styleLbl="bgShp">
          <dgm:alg type="sp"/>
          <dgm:shape xmlns:r="http://schemas.openxmlformats.org/officeDocument/2006/relationships" type="rect" r:blip="" blipPhldr="1">
            <dgm:adjLst/>
          </dgm:shape>
          <dgm:presOf/>
        </dgm:layoutNode>
        <dgm:layoutNode name="Parent" styleLbl="node0">
          <dgm:varLst>
            <dgm:bulletEnabled val="1"/>
          </dgm:varLst>
          <dgm:alg type="tx">
            <dgm:param type="txAnchorVertCh" val="mid"/>
            <dgm:param type="shpTxRTLAlignCh" val="r"/>
            <dgm:param type="lnSpAfParP" val="5"/>
          </dgm:alg>
          <dgm:shape xmlns:r="http://schemas.openxmlformats.org/officeDocument/2006/relationships" type="rect" r:blip="">
            <dgm:adjLst/>
          </dgm:shape>
          <dgm:presOf axis="desOr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DF407B-77F7-41D4-9F51-D5C5DD45DFB5}" type="datetimeFigureOut">
              <a:rPr lang="pt-BR" smtClean="0"/>
              <a:t>20/11/2023</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5603FA-40B0-4969-ADEF-1A2BE43D2588}" type="slidenum">
              <a:rPr lang="pt-BR" smtClean="0"/>
              <a:t>‹nº›</a:t>
            </a:fld>
            <a:endParaRPr lang="pt-BR"/>
          </a:p>
        </p:txBody>
      </p:sp>
    </p:spTree>
    <p:extLst>
      <p:ext uri="{BB962C8B-B14F-4D97-AF65-F5344CB8AC3E}">
        <p14:creationId xmlns:p14="http://schemas.microsoft.com/office/powerpoint/2010/main" val="36206788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indent="0">
              <a:buNone/>
            </a:pPr>
            <a:r>
              <a:rPr lang="pt-BR" altLang="pt-BR" sz="1200" dirty="0">
                <a:latin typeface="Arial" panose="020B0604020202020204" pitchFamily="34" charset="0"/>
                <a:cs typeface="Arial" panose="020B0604020202020204" pitchFamily="34" charset="0"/>
              </a:rPr>
              <a:t>Início: Para o desenvolvimento do projeto, consideramos a utilização de tecnologias que otimizem a eficiência e a qualidade do </a:t>
            </a:r>
            <a:r>
              <a:rPr lang="pt-BR" altLang="pt-BR" sz="1200" dirty="0" err="1">
                <a:latin typeface="Arial" panose="020B0604020202020204" pitchFamily="34" charset="0"/>
                <a:cs typeface="Arial" panose="020B0604020202020204" pitchFamily="34" charset="0"/>
              </a:rPr>
              <a:t>SportMeet</a:t>
            </a:r>
            <a:r>
              <a:rPr lang="pt-BR" altLang="pt-BR" sz="1200" dirty="0">
                <a:latin typeface="Arial" panose="020B0604020202020204" pitchFamily="34" charset="0"/>
                <a:cs typeface="Arial" panose="020B0604020202020204" pitchFamily="34" charset="0"/>
              </a:rPr>
              <a:t> App. Entre essas escolhas:</a:t>
            </a:r>
          </a:p>
          <a:p>
            <a:pPr marL="0" indent="0">
              <a:buNone/>
            </a:pPr>
            <a:endParaRPr lang="pt-BR" altLang="pt-BR" sz="1200" dirty="0">
              <a:latin typeface="Arial" panose="020B0604020202020204" pitchFamily="34" charset="0"/>
              <a:cs typeface="Arial" panose="020B0604020202020204" pitchFamily="34" charset="0"/>
            </a:endParaRPr>
          </a:p>
          <a:p>
            <a:pPr marL="0" indent="0">
              <a:buNone/>
            </a:pPr>
            <a:r>
              <a:rPr lang="pt-BR" altLang="pt-BR" sz="1200" dirty="0">
                <a:latin typeface="Arial" panose="020B0604020202020204" pitchFamily="34" charset="0"/>
                <a:cs typeface="Arial" panose="020B0604020202020204" pitchFamily="34" charset="0"/>
              </a:rPr>
              <a:t>Final: Em resumo, o uso do </a:t>
            </a:r>
            <a:r>
              <a:rPr lang="pt-BR" altLang="pt-BR" sz="1200" dirty="0" err="1">
                <a:latin typeface="Arial" panose="020B0604020202020204" pitchFamily="34" charset="0"/>
                <a:cs typeface="Arial" panose="020B0604020202020204" pitchFamily="34" charset="0"/>
              </a:rPr>
              <a:t>React</a:t>
            </a:r>
            <a:r>
              <a:rPr lang="pt-BR" altLang="pt-BR" sz="1200" dirty="0">
                <a:latin typeface="Arial" panose="020B0604020202020204" pitchFamily="34" charset="0"/>
                <a:cs typeface="Arial" panose="020B0604020202020204" pitchFamily="34" charset="0"/>
              </a:rPr>
              <a:t> </a:t>
            </a:r>
            <a:r>
              <a:rPr lang="pt-BR" altLang="pt-BR" sz="1200" dirty="0" err="1">
                <a:latin typeface="Arial" panose="020B0604020202020204" pitchFamily="34" charset="0"/>
                <a:cs typeface="Arial" panose="020B0604020202020204" pitchFamily="34" charset="0"/>
              </a:rPr>
              <a:t>Native</a:t>
            </a:r>
            <a:r>
              <a:rPr lang="pt-BR" altLang="pt-BR" sz="1200" dirty="0">
                <a:latin typeface="Arial" panose="020B0604020202020204" pitchFamily="34" charset="0"/>
                <a:cs typeface="Arial" panose="020B0604020202020204" pitchFamily="34" charset="0"/>
              </a:rPr>
              <a:t> facilitará o desenvolvimento eficiente de aplicativos móveis multiplataforma, enquanto o </a:t>
            </a:r>
            <a:r>
              <a:rPr lang="pt-BR" altLang="pt-BR" sz="1200" dirty="0" err="1">
                <a:latin typeface="Arial" panose="020B0604020202020204" pitchFamily="34" charset="0"/>
                <a:cs typeface="Arial" panose="020B0604020202020204" pitchFamily="34" charset="0"/>
              </a:rPr>
              <a:t>JavaScript</a:t>
            </a:r>
            <a:r>
              <a:rPr lang="pt-BR" altLang="pt-BR" sz="1200" dirty="0">
                <a:latin typeface="Arial" panose="020B0604020202020204" pitchFamily="34" charset="0"/>
                <a:cs typeface="Arial" panose="020B0604020202020204" pitchFamily="34" charset="0"/>
              </a:rPr>
              <a:t> oferecerá flexibilidade e familiaridade no desenvolvimento. O PostgreSQL, como banco de dados, desempenhará um papel crucial, proporcionando robustez e confiabilidade, especialmente para aplicativos com necessidades avançadas de manipulação de dados e geolocalização.</a:t>
            </a:r>
          </a:p>
        </p:txBody>
      </p:sp>
      <p:sp>
        <p:nvSpPr>
          <p:cNvPr id="4" name="Espaço Reservado para Número de Slide 3"/>
          <p:cNvSpPr>
            <a:spLocks noGrp="1"/>
          </p:cNvSpPr>
          <p:nvPr>
            <p:ph type="sldNum" sz="quarter" idx="5"/>
          </p:nvPr>
        </p:nvSpPr>
        <p:spPr/>
        <p:txBody>
          <a:bodyPr/>
          <a:lstStyle/>
          <a:p>
            <a:fld id="{B45603FA-40B0-4969-ADEF-1A2BE43D2588}" type="slidenum">
              <a:rPr lang="pt-BR" smtClean="0"/>
              <a:t>5</a:t>
            </a:fld>
            <a:endParaRPr lang="pt-BR"/>
          </a:p>
        </p:txBody>
      </p:sp>
    </p:spTree>
    <p:extLst>
      <p:ext uri="{BB962C8B-B14F-4D97-AF65-F5344CB8AC3E}">
        <p14:creationId xmlns:p14="http://schemas.microsoft.com/office/powerpoint/2010/main" val="15185021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800" dirty="0">
                <a:effectLst/>
                <a:latin typeface="Arial" panose="020B0604020202020204" pitchFamily="34" charset="0"/>
                <a:ea typeface="Times New Roman" panose="02020603050405020304" pitchFamily="18" charset="0"/>
              </a:rPr>
              <a:t>Por que não utilizar essas soluções: Permitir que os usuários criem grupos personalizados com base em seus interesses específicos em esportes. Isso poderia abranger desde esportes tradicionais até atividades mais específicas, como escalada em rocha, </a:t>
            </a:r>
            <a:r>
              <a:rPr lang="pt-BR" sz="1800" dirty="0" err="1">
                <a:effectLst/>
                <a:latin typeface="Arial" panose="020B0604020202020204" pitchFamily="34" charset="0"/>
                <a:ea typeface="Times New Roman" panose="02020603050405020304" pitchFamily="18" charset="0"/>
              </a:rPr>
              <a:t>slackline</a:t>
            </a:r>
            <a:r>
              <a:rPr lang="pt-BR" sz="1800" dirty="0">
                <a:effectLst/>
                <a:latin typeface="Arial" panose="020B0604020202020204" pitchFamily="34" charset="0"/>
                <a:ea typeface="Times New Roman" panose="02020603050405020304" pitchFamily="18" charset="0"/>
              </a:rPr>
              <a:t>, kart, </a:t>
            </a:r>
            <a:r>
              <a:rPr lang="pt-BR" sz="1800" dirty="0" err="1">
                <a:effectLst/>
                <a:latin typeface="Arial" panose="020B0604020202020204" pitchFamily="34" charset="0"/>
                <a:ea typeface="Times New Roman" panose="02020603050405020304" pitchFamily="18" charset="0"/>
              </a:rPr>
              <a:t>airsof</a:t>
            </a:r>
            <a:r>
              <a:rPr lang="pt-BR" sz="1800" dirty="0">
                <a:effectLst/>
                <a:latin typeface="Arial" panose="020B0604020202020204" pitchFamily="34" charset="0"/>
                <a:ea typeface="Times New Roman" panose="02020603050405020304" pitchFamily="18" charset="0"/>
              </a:rPr>
              <a:t>, paintball ou esportes aquáticos.</a:t>
            </a:r>
            <a:endParaRPr lang="pt-BR" sz="1800" dirty="0">
              <a:effectLst/>
              <a:latin typeface="Times New Roman" panose="02020603050405020304" pitchFamily="18" charset="0"/>
              <a:ea typeface="Times New Roman" panose="02020603050405020304" pitchFamily="18" charset="0"/>
            </a:endParaRPr>
          </a:p>
        </p:txBody>
      </p:sp>
      <p:sp>
        <p:nvSpPr>
          <p:cNvPr id="4" name="Espaço Reservado para Número de Slide 3"/>
          <p:cNvSpPr>
            <a:spLocks noGrp="1"/>
          </p:cNvSpPr>
          <p:nvPr>
            <p:ph type="sldNum" sz="quarter" idx="5"/>
          </p:nvPr>
        </p:nvSpPr>
        <p:spPr/>
        <p:txBody>
          <a:bodyPr/>
          <a:lstStyle/>
          <a:p>
            <a:fld id="{B45603FA-40B0-4969-ADEF-1A2BE43D2588}" type="slidenum">
              <a:rPr lang="pt-BR" smtClean="0"/>
              <a:t>6</a:t>
            </a:fld>
            <a:endParaRPr lang="pt-BR"/>
          </a:p>
        </p:txBody>
      </p:sp>
    </p:spTree>
    <p:extLst>
      <p:ext uri="{BB962C8B-B14F-4D97-AF65-F5344CB8AC3E}">
        <p14:creationId xmlns:p14="http://schemas.microsoft.com/office/powerpoint/2010/main" val="17888079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D3CD2-62BA-0E78-C932-CC8A15FE15D2}"/>
              </a:ext>
            </a:extLst>
          </p:cNvPr>
          <p:cNvSpPr txBox="1">
            <a:spLocks noGrp="1"/>
          </p:cNvSpPr>
          <p:nvPr>
            <p:ph type="ctrTitle"/>
          </p:nvPr>
        </p:nvSpPr>
        <p:spPr>
          <a:xfrm>
            <a:off x="685800" y="2130423"/>
            <a:ext cx="7772400" cy="1470026"/>
          </a:xfrm>
        </p:spPr>
        <p:txBody>
          <a:bodyPr/>
          <a:lstStyle>
            <a:lvl1pPr>
              <a:defRPr/>
            </a:lvl1pPr>
          </a:lstStyle>
          <a:p>
            <a:pPr lvl="0"/>
            <a:r>
              <a:rPr lang="en-US"/>
              <a:t>Click to edit Master title style</a:t>
            </a:r>
          </a:p>
        </p:txBody>
      </p:sp>
      <p:sp>
        <p:nvSpPr>
          <p:cNvPr id="3" name="Subtitle 2">
            <a:extLst>
              <a:ext uri="{FF2B5EF4-FFF2-40B4-BE49-F238E27FC236}">
                <a16:creationId xmlns:a16="http://schemas.microsoft.com/office/drawing/2014/main" id="{2E24C465-2968-0350-26F8-F0E8792CA1AF}"/>
              </a:ext>
            </a:extLst>
          </p:cNvPr>
          <p:cNvSpPr txBox="1">
            <a:spLocks noGrp="1"/>
          </p:cNvSpPr>
          <p:nvPr>
            <p:ph type="subTitle" idx="1"/>
          </p:nvPr>
        </p:nvSpPr>
        <p:spPr>
          <a:xfrm>
            <a:off x="1371600" y="3886200"/>
            <a:ext cx="6400800" cy="1752603"/>
          </a:xfrm>
        </p:spPr>
        <p:txBody>
          <a:bodyPr anchorCtr="1"/>
          <a:lstStyle>
            <a:lvl1pPr marL="0" indent="0" algn="ctr">
              <a:buNone/>
              <a:defRPr>
                <a:solidFill>
                  <a:srgbClr val="898989"/>
                </a:solidFill>
              </a:defRPr>
            </a:lvl1pPr>
          </a:lstStyle>
          <a:p>
            <a:pPr lvl="0"/>
            <a:r>
              <a:rPr lang="en-US"/>
              <a:t>Click to edit Master subtitle style</a:t>
            </a:r>
          </a:p>
        </p:txBody>
      </p:sp>
      <p:sp>
        <p:nvSpPr>
          <p:cNvPr id="4" name="Date Placeholder 3">
            <a:extLst>
              <a:ext uri="{FF2B5EF4-FFF2-40B4-BE49-F238E27FC236}">
                <a16:creationId xmlns:a16="http://schemas.microsoft.com/office/drawing/2014/main" id="{9F4B5159-B413-5778-0756-1649670D626B}"/>
              </a:ext>
            </a:extLst>
          </p:cNvPr>
          <p:cNvSpPr txBox="1">
            <a:spLocks noGrp="1"/>
          </p:cNvSpPr>
          <p:nvPr>
            <p:ph type="dt" sz="half" idx="7"/>
          </p:nvPr>
        </p:nvSpPr>
        <p:spPr/>
        <p:txBody>
          <a:bodyPr/>
          <a:lstStyle>
            <a:lvl1pPr>
              <a:defRPr/>
            </a:lvl1pPr>
          </a:lstStyle>
          <a:p>
            <a:pPr lvl="0"/>
            <a:fld id="{8B526C18-1C85-454A-9A2C-E6C3E10B034D}" type="datetime1">
              <a:rPr lang="en-US"/>
              <a:pPr lvl="0"/>
              <a:t>11/20/2023</a:t>
            </a:fld>
            <a:endParaRPr lang="en-US"/>
          </a:p>
        </p:txBody>
      </p:sp>
      <p:sp>
        <p:nvSpPr>
          <p:cNvPr id="5" name="Footer Placeholder 4">
            <a:extLst>
              <a:ext uri="{FF2B5EF4-FFF2-40B4-BE49-F238E27FC236}">
                <a16:creationId xmlns:a16="http://schemas.microsoft.com/office/drawing/2014/main" id="{E2B3C95B-3F2A-0D3E-DA07-846E18840B21}"/>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E48BFDC4-5C4A-9BD2-B395-47259E094FB1}"/>
              </a:ext>
            </a:extLst>
          </p:cNvPr>
          <p:cNvSpPr txBox="1">
            <a:spLocks noGrp="1"/>
          </p:cNvSpPr>
          <p:nvPr>
            <p:ph type="sldNum" sz="quarter" idx="8"/>
          </p:nvPr>
        </p:nvSpPr>
        <p:spPr/>
        <p:txBody>
          <a:bodyPr/>
          <a:lstStyle>
            <a:lvl1pPr>
              <a:defRPr/>
            </a:lvl1pPr>
          </a:lstStyle>
          <a:p>
            <a:pPr lvl="0"/>
            <a:fld id="{887A254A-6DA6-489B-92C0-33EFE8ECD8FF}" type="slidenum">
              <a:t>‹nº›</a:t>
            </a:fld>
            <a:endParaRPr lang="en-US"/>
          </a:p>
        </p:txBody>
      </p:sp>
    </p:spTree>
    <p:extLst>
      <p:ext uri="{BB962C8B-B14F-4D97-AF65-F5344CB8AC3E}">
        <p14:creationId xmlns:p14="http://schemas.microsoft.com/office/powerpoint/2010/main" val="3032978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B561F-6412-B8F1-BB2A-F10571F78979}"/>
              </a:ext>
            </a:extLst>
          </p:cNvPr>
          <p:cNvSpPr txBox="1">
            <a:spLocks noGrp="1"/>
          </p:cNvSpPr>
          <p:nvPr>
            <p:ph type="title"/>
          </p:nvPr>
        </p:nvSpPr>
        <p:spPr/>
        <p:txBody>
          <a:bodyPr/>
          <a:lstStyle>
            <a:lvl1pPr>
              <a:defRPr/>
            </a:lvl1pPr>
          </a:lstStyle>
          <a:p>
            <a:pPr lvl="0"/>
            <a:r>
              <a:rPr lang="en-US"/>
              <a:t>Click to edit Master title style</a:t>
            </a:r>
          </a:p>
        </p:txBody>
      </p:sp>
      <p:sp>
        <p:nvSpPr>
          <p:cNvPr id="3" name="Vertical Text Placeholder 2">
            <a:extLst>
              <a:ext uri="{FF2B5EF4-FFF2-40B4-BE49-F238E27FC236}">
                <a16:creationId xmlns:a16="http://schemas.microsoft.com/office/drawing/2014/main" id="{6D2B1E7D-C07B-8435-2DF3-8344C942CA5C}"/>
              </a:ext>
            </a:extLst>
          </p:cNvPr>
          <p:cNvSpPr txBox="1">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9309A0-6F17-3D9D-C35D-24856B3D3251}"/>
              </a:ext>
            </a:extLst>
          </p:cNvPr>
          <p:cNvSpPr txBox="1">
            <a:spLocks noGrp="1"/>
          </p:cNvSpPr>
          <p:nvPr>
            <p:ph type="dt" sz="half" idx="7"/>
          </p:nvPr>
        </p:nvSpPr>
        <p:spPr/>
        <p:txBody>
          <a:bodyPr/>
          <a:lstStyle>
            <a:lvl1pPr>
              <a:defRPr/>
            </a:lvl1pPr>
          </a:lstStyle>
          <a:p>
            <a:pPr lvl="0"/>
            <a:fld id="{9DDA9CF2-05AC-4016-ACCE-81E82192E406}" type="datetime1">
              <a:rPr lang="en-US"/>
              <a:pPr lvl="0"/>
              <a:t>11/20/2023</a:t>
            </a:fld>
            <a:endParaRPr lang="en-US"/>
          </a:p>
        </p:txBody>
      </p:sp>
      <p:sp>
        <p:nvSpPr>
          <p:cNvPr id="5" name="Footer Placeholder 4">
            <a:extLst>
              <a:ext uri="{FF2B5EF4-FFF2-40B4-BE49-F238E27FC236}">
                <a16:creationId xmlns:a16="http://schemas.microsoft.com/office/drawing/2014/main" id="{6813E409-52E5-6D34-0C79-CD86AC0651EE}"/>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2DDF4BEF-345B-9F53-A4A5-671FA5A1A4A1}"/>
              </a:ext>
            </a:extLst>
          </p:cNvPr>
          <p:cNvSpPr txBox="1">
            <a:spLocks noGrp="1"/>
          </p:cNvSpPr>
          <p:nvPr>
            <p:ph type="sldNum" sz="quarter" idx="8"/>
          </p:nvPr>
        </p:nvSpPr>
        <p:spPr/>
        <p:txBody>
          <a:bodyPr/>
          <a:lstStyle>
            <a:lvl1pPr>
              <a:defRPr/>
            </a:lvl1pPr>
          </a:lstStyle>
          <a:p>
            <a:pPr lvl="0"/>
            <a:fld id="{885B86C3-6503-4C13-9AD4-480A5770A64D}" type="slidenum">
              <a:t>‹nº›</a:t>
            </a:fld>
            <a:endParaRPr lang="en-US"/>
          </a:p>
        </p:txBody>
      </p:sp>
    </p:spTree>
    <p:extLst>
      <p:ext uri="{BB962C8B-B14F-4D97-AF65-F5344CB8AC3E}">
        <p14:creationId xmlns:p14="http://schemas.microsoft.com/office/powerpoint/2010/main" val="16203219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07C2CB9-089F-EAFD-72FF-A6A9445FFA47}"/>
              </a:ext>
            </a:extLst>
          </p:cNvPr>
          <p:cNvSpPr txBox="1">
            <a:spLocks noGrp="1"/>
          </p:cNvSpPr>
          <p:nvPr>
            <p:ph type="title" orient="vert"/>
          </p:nvPr>
        </p:nvSpPr>
        <p:spPr>
          <a:xfrm>
            <a:off x="6629400" y="274640"/>
            <a:ext cx="2057400" cy="5851529"/>
          </a:xfrm>
        </p:spPr>
        <p:txBody>
          <a:bodyPr vert="eaVert"/>
          <a:lstStyle>
            <a:lvl1pPr>
              <a:defRPr/>
            </a:lvl1pPr>
          </a:lstStyle>
          <a:p>
            <a:pPr lvl="0"/>
            <a:r>
              <a:rPr lang="en-US"/>
              <a:t>Click to edit Master title style</a:t>
            </a:r>
          </a:p>
        </p:txBody>
      </p:sp>
      <p:sp>
        <p:nvSpPr>
          <p:cNvPr id="3" name="Vertical Text Placeholder 2">
            <a:extLst>
              <a:ext uri="{FF2B5EF4-FFF2-40B4-BE49-F238E27FC236}">
                <a16:creationId xmlns:a16="http://schemas.microsoft.com/office/drawing/2014/main" id="{E6F34C8F-22E4-87DD-3EE9-620ED1999CFB}"/>
              </a:ext>
            </a:extLst>
          </p:cNvPr>
          <p:cNvSpPr txBox="1">
            <a:spLocks noGrp="1"/>
          </p:cNvSpPr>
          <p:nvPr>
            <p:ph type="body" orient="vert" idx="1"/>
          </p:nvPr>
        </p:nvSpPr>
        <p:spPr>
          <a:xfrm>
            <a:off x="457200" y="274640"/>
            <a:ext cx="6019796" cy="5851529"/>
          </a:xfrm>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2A785C-AEF5-8CFA-6997-56398812A592}"/>
              </a:ext>
            </a:extLst>
          </p:cNvPr>
          <p:cNvSpPr txBox="1">
            <a:spLocks noGrp="1"/>
          </p:cNvSpPr>
          <p:nvPr>
            <p:ph type="dt" sz="half" idx="7"/>
          </p:nvPr>
        </p:nvSpPr>
        <p:spPr/>
        <p:txBody>
          <a:bodyPr/>
          <a:lstStyle>
            <a:lvl1pPr>
              <a:defRPr/>
            </a:lvl1pPr>
          </a:lstStyle>
          <a:p>
            <a:pPr lvl="0"/>
            <a:fld id="{D6E8EC77-AA81-4200-8D09-55270CE235D6}" type="datetime1">
              <a:rPr lang="en-US"/>
              <a:pPr lvl="0"/>
              <a:t>11/20/2023</a:t>
            </a:fld>
            <a:endParaRPr lang="en-US"/>
          </a:p>
        </p:txBody>
      </p:sp>
      <p:sp>
        <p:nvSpPr>
          <p:cNvPr id="5" name="Footer Placeholder 4">
            <a:extLst>
              <a:ext uri="{FF2B5EF4-FFF2-40B4-BE49-F238E27FC236}">
                <a16:creationId xmlns:a16="http://schemas.microsoft.com/office/drawing/2014/main" id="{DC3CA44E-59FF-1B22-3E76-E6CC4B53E37A}"/>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2ACC8443-DF01-A579-04AF-2E4CFD5173D6}"/>
              </a:ext>
            </a:extLst>
          </p:cNvPr>
          <p:cNvSpPr txBox="1">
            <a:spLocks noGrp="1"/>
          </p:cNvSpPr>
          <p:nvPr>
            <p:ph type="sldNum" sz="quarter" idx="8"/>
          </p:nvPr>
        </p:nvSpPr>
        <p:spPr/>
        <p:txBody>
          <a:bodyPr/>
          <a:lstStyle>
            <a:lvl1pPr>
              <a:defRPr/>
            </a:lvl1pPr>
          </a:lstStyle>
          <a:p>
            <a:pPr lvl="0"/>
            <a:fld id="{86CA874D-4B36-4D00-AE13-73127EB6A817}" type="slidenum">
              <a:t>‹nº›</a:t>
            </a:fld>
            <a:endParaRPr lang="en-US"/>
          </a:p>
        </p:txBody>
      </p:sp>
    </p:spTree>
    <p:extLst>
      <p:ext uri="{BB962C8B-B14F-4D97-AF65-F5344CB8AC3E}">
        <p14:creationId xmlns:p14="http://schemas.microsoft.com/office/powerpoint/2010/main" val="33344178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D42B0-A19A-9644-BD24-F4C6E612DBF4}"/>
              </a:ext>
            </a:extLst>
          </p:cNvPr>
          <p:cNvSpPr txBox="1">
            <a:spLocks noGrp="1"/>
          </p:cNvSpPr>
          <p:nvPr>
            <p:ph type="title"/>
          </p:nvPr>
        </p:nvSpPr>
        <p:spPr/>
        <p:txBody>
          <a:bodyPr/>
          <a:lstStyle>
            <a:lvl1pPr>
              <a:defRPr/>
            </a:lvl1pPr>
          </a:lstStyle>
          <a:p>
            <a:pPr lvl="0"/>
            <a:r>
              <a:rPr lang="en-US"/>
              <a:t>Click to edit Master title style</a:t>
            </a:r>
          </a:p>
        </p:txBody>
      </p:sp>
      <p:sp>
        <p:nvSpPr>
          <p:cNvPr id="3" name="Content Placeholder 2">
            <a:extLst>
              <a:ext uri="{FF2B5EF4-FFF2-40B4-BE49-F238E27FC236}">
                <a16:creationId xmlns:a16="http://schemas.microsoft.com/office/drawing/2014/main" id="{3DBF7527-93C1-5E52-F250-A38952936802}"/>
              </a:ext>
            </a:extLst>
          </p:cNvPr>
          <p:cNvSpPr txBox="1">
            <a:spLocks noGrp="1"/>
          </p:cNvSpPr>
          <p:nvPr>
            <p:ph idx="1"/>
          </p:nvPr>
        </p:nvSpPr>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A593C4-D13D-8B03-0810-2E616A0A1CCD}"/>
              </a:ext>
            </a:extLst>
          </p:cNvPr>
          <p:cNvSpPr txBox="1">
            <a:spLocks noGrp="1"/>
          </p:cNvSpPr>
          <p:nvPr>
            <p:ph type="dt" sz="half" idx="7"/>
          </p:nvPr>
        </p:nvSpPr>
        <p:spPr/>
        <p:txBody>
          <a:bodyPr/>
          <a:lstStyle>
            <a:lvl1pPr>
              <a:defRPr/>
            </a:lvl1pPr>
          </a:lstStyle>
          <a:p>
            <a:pPr lvl="0"/>
            <a:fld id="{F32151ED-D1AA-489C-A788-59CA45E92179}" type="datetime1">
              <a:rPr lang="en-US"/>
              <a:pPr lvl="0"/>
              <a:t>11/20/2023</a:t>
            </a:fld>
            <a:endParaRPr lang="en-US"/>
          </a:p>
        </p:txBody>
      </p:sp>
      <p:sp>
        <p:nvSpPr>
          <p:cNvPr id="5" name="Footer Placeholder 4">
            <a:extLst>
              <a:ext uri="{FF2B5EF4-FFF2-40B4-BE49-F238E27FC236}">
                <a16:creationId xmlns:a16="http://schemas.microsoft.com/office/drawing/2014/main" id="{AEB60C14-C89D-9B08-AA09-AA55CB2309FE}"/>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E0B43598-A3D1-7F6E-D83E-62B10790E087}"/>
              </a:ext>
            </a:extLst>
          </p:cNvPr>
          <p:cNvSpPr txBox="1">
            <a:spLocks noGrp="1"/>
          </p:cNvSpPr>
          <p:nvPr>
            <p:ph type="sldNum" sz="quarter" idx="8"/>
          </p:nvPr>
        </p:nvSpPr>
        <p:spPr/>
        <p:txBody>
          <a:bodyPr/>
          <a:lstStyle>
            <a:lvl1pPr>
              <a:defRPr/>
            </a:lvl1pPr>
          </a:lstStyle>
          <a:p>
            <a:pPr lvl="0"/>
            <a:fld id="{F0D7B9D7-893C-454A-BDE4-D2C7DF679F36}" type="slidenum">
              <a:t>‹nº›</a:t>
            </a:fld>
            <a:endParaRPr lang="en-US"/>
          </a:p>
        </p:txBody>
      </p:sp>
    </p:spTree>
    <p:extLst>
      <p:ext uri="{BB962C8B-B14F-4D97-AF65-F5344CB8AC3E}">
        <p14:creationId xmlns:p14="http://schemas.microsoft.com/office/powerpoint/2010/main" val="24613156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EDC5B-5472-D6DD-4F66-F5F25A811136}"/>
              </a:ext>
            </a:extLst>
          </p:cNvPr>
          <p:cNvSpPr txBox="1">
            <a:spLocks noGrp="1"/>
          </p:cNvSpPr>
          <p:nvPr>
            <p:ph type="title"/>
          </p:nvPr>
        </p:nvSpPr>
        <p:spPr>
          <a:xfrm>
            <a:off x="722311" y="4406895"/>
            <a:ext cx="7772400" cy="1362071"/>
          </a:xfrm>
        </p:spPr>
        <p:txBody>
          <a:bodyPr anchor="t" anchorCtr="0"/>
          <a:lstStyle>
            <a:lvl1pPr algn="l">
              <a:defRPr sz="4000" b="1" cap="all"/>
            </a:lvl1pPr>
          </a:lstStyle>
          <a:p>
            <a:pPr lvl="0"/>
            <a:r>
              <a:rPr lang="en-US"/>
              <a:t>Click to edit Master title style</a:t>
            </a:r>
          </a:p>
        </p:txBody>
      </p:sp>
      <p:sp>
        <p:nvSpPr>
          <p:cNvPr id="3" name="Text Placeholder 2">
            <a:extLst>
              <a:ext uri="{FF2B5EF4-FFF2-40B4-BE49-F238E27FC236}">
                <a16:creationId xmlns:a16="http://schemas.microsoft.com/office/drawing/2014/main" id="{EFBFA164-8795-47B9-91E5-D12D32D6679F}"/>
              </a:ext>
            </a:extLst>
          </p:cNvPr>
          <p:cNvSpPr txBox="1">
            <a:spLocks noGrp="1"/>
          </p:cNvSpPr>
          <p:nvPr>
            <p:ph type="body" idx="1"/>
          </p:nvPr>
        </p:nvSpPr>
        <p:spPr>
          <a:xfrm>
            <a:off x="722311" y="2906713"/>
            <a:ext cx="7772400" cy="1500182"/>
          </a:xfrm>
        </p:spPr>
        <p:txBody>
          <a:bodyPr anchor="b"/>
          <a:lstStyle>
            <a:lvl1pPr marL="0" indent="0">
              <a:spcBef>
                <a:spcPts val="500"/>
              </a:spcBef>
              <a:buNone/>
              <a:defRPr sz="2000">
                <a:solidFill>
                  <a:srgbClr val="898989"/>
                </a:solidFill>
              </a:defRPr>
            </a:lvl1pPr>
          </a:lstStyle>
          <a:p>
            <a:pPr lvl="0"/>
            <a:r>
              <a:rPr lang="en-US"/>
              <a:t>Click to edit Master text styles</a:t>
            </a:r>
          </a:p>
        </p:txBody>
      </p:sp>
      <p:sp>
        <p:nvSpPr>
          <p:cNvPr id="4" name="Date Placeholder 3">
            <a:extLst>
              <a:ext uri="{FF2B5EF4-FFF2-40B4-BE49-F238E27FC236}">
                <a16:creationId xmlns:a16="http://schemas.microsoft.com/office/drawing/2014/main" id="{EF227929-7D2B-F68A-3D5B-D258DC0968D3}"/>
              </a:ext>
            </a:extLst>
          </p:cNvPr>
          <p:cNvSpPr txBox="1">
            <a:spLocks noGrp="1"/>
          </p:cNvSpPr>
          <p:nvPr>
            <p:ph type="dt" sz="half" idx="7"/>
          </p:nvPr>
        </p:nvSpPr>
        <p:spPr/>
        <p:txBody>
          <a:bodyPr/>
          <a:lstStyle>
            <a:lvl1pPr>
              <a:defRPr/>
            </a:lvl1pPr>
          </a:lstStyle>
          <a:p>
            <a:pPr lvl="0"/>
            <a:fld id="{CD38EC54-76E1-4D38-8BF4-ADFADED06974}" type="datetime1">
              <a:rPr lang="en-US"/>
              <a:pPr lvl="0"/>
              <a:t>11/20/2023</a:t>
            </a:fld>
            <a:endParaRPr lang="en-US"/>
          </a:p>
        </p:txBody>
      </p:sp>
      <p:sp>
        <p:nvSpPr>
          <p:cNvPr id="5" name="Footer Placeholder 4">
            <a:extLst>
              <a:ext uri="{FF2B5EF4-FFF2-40B4-BE49-F238E27FC236}">
                <a16:creationId xmlns:a16="http://schemas.microsoft.com/office/drawing/2014/main" id="{FBA12EDD-B1F3-F29E-0C74-5F84F305A6C4}"/>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5FCF226E-7431-2CA2-6A58-91F4A08E26CF}"/>
              </a:ext>
            </a:extLst>
          </p:cNvPr>
          <p:cNvSpPr txBox="1">
            <a:spLocks noGrp="1"/>
          </p:cNvSpPr>
          <p:nvPr>
            <p:ph type="sldNum" sz="quarter" idx="8"/>
          </p:nvPr>
        </p:nvSpPr>
        <p:spPr/>
        <p:txBody>
          <a:bodyPr/>
          <a:lstStyle>
            <a:lvl1pPr>
              <a:defRPr/>
            </a:lvl1pPr>
          </a:lstStyle>
          <a:p>
            <a:pPr lvl="0"/>
            <a:fld id="{841A7BE3-7865-4A06-9F2C-83082424B33C}" type="slidenum">
              <a:t>‹nº›</a:t>
            </a:fld>
            <a:endParaRPr lang="en-US"/>
          </a:p>
        </p:txBody>
      </p:sp>
    </p:spTree>
    <p:extLst>
      <p:ext uri="{BB962C8B-B14F-4D97-AF65-F5344CB8AC3E}">
        <p14:creationId xmlns:p14="http://schemas.microsoft.com/office/powerpoint/2010/main" val="3037340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66398-3FF6-AD69-660B-150E638FE4D6}"/>
              </a:ext>
            </a:extLst>
          </p:cNvPr>
          <p:cNvSpPr txBox="1">
            <a:spLocks noGrp="1"/>
          </p:cNvSpPr>
          <p:nvPr>
            <p:ph type="title"/>
          </p:nvPr>
        </p:nvSpPr>
        <p:spPr/>
        <p:txBody>
          <a:bodyPr/>
          <a:lstStyle>
            <a:lvl1pPr>
              <a:defRPr/>
            </a:lvl1pPr>
          </a:lstStyle>
          <a:p>
            <a:pPr lvl="0"/>
            <a:r>
              <a:rPr lang="en-US"/>
              <a:t>Click to edit Master title style</a:t>
            </a:r>
          </a:p>
        </p:txBody>
      </p:sp>
      <p:sp>
        <p:nvSpPr>
          <p:cNvPr id="3" name="Content Placeholder 2">
            <a:extLst>
              <a:ext uri="{FF2B5EF4-FFF2-40B4-BE49-F238E27FC236}">
                <a16:creationId xmlns:a16="http://schemas.microsoft.com/office/drawing/2014/main" id="{0C2C0C01-6BD1-25A3-9E85-7D8BBABBA74F}"/>
              </a:ext>
            </a:extLst>
          </p:cNvPr>
          <p:cNvSpPr txBox="1">
            <a:spLocks noGrp="1"/>
          </p:cNvSpPr>
          <p:nvPr>
            <p:ph idx="1"/>
          </p:nvPr>
        </p:nvSpPr>
        <p:spPr>
          <a:xfrm>
            <a:off x="457200" y="1600200"/>
            <a:ext cx="4038603" cy="4525959"/>
          </a:xfrm>
        </p:spPr>
        <p:txBody>
          <a:bodyPr/>
          <a:lstStyle>
            <a:lvl1pPr>
              <a:spcBef>
                <a:spcPts val="700"/>
              </a:spcBef>
              <a:defRPr sz="2800"/>
            </a:lvl1pPr>
            <a:lvl2pPr>
              <a:spcBef>
                <a:spcPts val="600"/>
              </a:spcBef>
              <a:defRPr sz="2400"/>
            </a:lvl2pPr>
            <a:lvl3pPr>
              <a:spcBef>
                <a:spcPts val="500"/>
              </a:spcBef>
              <a:defRPr sz="2000"/>
            </a:lvl3pPr>
            <a:lvl4pPr>
              <a:spcBef>
                <a:spcPts val="400"/>
              </a:spcBef>
              <a:defRPr sz="1800"/>
            </a:lvl4pPr>
            <a:lvl5pPr>
              <a:spcBef>
                <a:spcPts val="4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F5758BD-3A77-AFB9-277F-59F4F90A55E4}"/>
              </a:ext>
            </a:extLst>
          </p:cNvPr>
          <p:cNvSpPr txBox="1">
            <a:spLocks noGrp="1"/>
          </p:cNvSpPr>
          <p:nvPr>
            <p:ph idx="2"/>
          </p:nvPr>
        </p:nvSpPr>
        <p:spPr>
          <a:xfrm>
            <a:off x="4648196" y="1600200"/>
            <a:ext cx="4038603" cy="4525959"/>
          </a:xfrm>
        </p:spPr>
        <p:txBody>
          <a:bodyPr/>
          <a:lstStyle>
            <a:lvl1pPr>
              <a:spcBef>
                <a:spcPts val="700"/>
              </a:spcBef>
              <a:defRPr sz="2800"/>
            </a:lvl1pPr>
            <a:lvl2pPr>
              <a:spcBef>
                <a:spcPts val="600"/>
              </a:spcBef>
              <a:defRPr sz="2400"/>
            </a:lvl2pPr>
            <a:lvl3pPr>
              <a:spcBef>
                <a:spcPts val="500"/>
              </a:spcBef>
              <a:defRPr sz="2000"/>
            </a:lvl3pPr>
            <a:lvl4pPr>
              <a:spcBef>
                <a:spcPts val="400"/>
              </a:spcBef>
              <a:defRPr sz="1800"/>
            </a:lvl4pPr>
            <a:lvl5pPr>
              <a:spcBef>
                <a:spcPts val="4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544ED9-CEAB-8CB8-CFDC-CA14663BDFB8}"/>
              </a:ext>
            </a:extLst>
          </p:cNvPr>
          <p:cNvSpPr txBox="1">
            <a:spLocks noGrp="1"/>
          </p:cNvSpPr>
          <p:nvPr>
            <p:ph type="dt" sz="half" idx="7"/>
          </p:nvPr>
        </p:nvSpPr>
        <p:spPr/>
        <p:txBody>
          <a:bodyPr/>
          <a:lstStyle>
            <a:lvl1pPr>
              <a:defRPr/>
            </a:lvl1pPr>
          </a:lstStyle>
          <a:p>
            <a:pPr lvl="0"/>
            <a:fld id="{20A3DC7E-B42D-4E25-A074-4E7BE119567D}" type="datetime1">
              <a:rPr lang="en-US"/>
              <a:pPr lvl="0"/>
              <a:t>11/20/2023</a:t>
            </a:fld>
            <a:endParaRPr lang="en-US"/>
          </a:p>
        </p:txBody>
      </p:sp>
      <p:sp>
        <p:nvSpPr>
          <p:cNvPr id="6" name="Footer Placeholder 5">
            <a:extLst>
              <a:ext uri="{FF2B5EF4-FFF2-40B4-BE49-F238E27FC236}">
                <a16:creationId xmlns:a16="http://schemas.microsoft.com/office/drawing/2014/main" id="{7AE03A15-A046-A87A-DC1D-E9A74AECBA97}"/>
              </a:ext>
            </a:extLst>
          </p:cNvPr>
          <p:cNvSpPr txBox="1">
            <a:spLocks noGrp="1"/>
          </p:cNvSpPr>
          <p:nvPr>
            <p:ph type="ftr" sz="quarter" idx="9"/>
          </p:nvPr>
        </p:nvSpPr>
        <p:spPr/>
        <p:txBody>
          <a:bodyPr/>
          <a:lstStyle>
            <a:lvl1pPr>
              <a:defRPr/>
            </a:lvl1pPr>
          </a:lstStyle>
          <a:p>
            <a:pPr lvl="0"/>
            <a:endParaRPr lang="en-US"/>
          </a:p>
        </p:txBody>
      </p:sp>
      <p:sp>
        <p:nvSpPr>
          <p:cNvPr id="7" name="Slide Number Placeholder 6">
            <a:extLst>
              <a:ext uri="{FF2B5EF4-FFF2-40B4-BE49-F238E27FC236}">
                <a16:creationId xmlns:a16="http://schemas.microsoft.com/office/drawing/2014/main" id="{8B3D4DCC-E730-7B04-405D-2A765DCF3D23}"/>
              </a:ext>
            </a:extLst>
          </p:cNvPr>
          <p:cNvSpPr txBox="1">
            <a:spLocks noGrp="1"/>
          </p:cNvSpPr>
          <p:nvPr>
            <p:ph type="sldNum" sz="quarter" idx="8"/>
          </p:nvPr>
        </p:nvSpPr>
        <p:spPr/>
        <p:txBody>
          <a:bodyPr/>
          <a:lstStyle>
            <a:lvl1pPr>
              <a:defRPr/>
            </a:lvl1pPr>
          </a:lstStyle>
          <a:p>
            <a:pPr lvl="0"/>
            <a:fld id="{C4E6F967-EBB2-497C-B953-A0C692F9A9E7}" type="slidenum">
              <a:t>‹nº›</a:t>
            </a:fld>
            <a:endParaRPr lang="en-US"/>
          </a:p>
        </p:txBody>
      </p:sp>
    </p:spTree>
    <p:extLst>
      <p:ext uri="{BB962C8B-B14F-4D97-AF65-F5344CB8AC3E}">
        <p14:creationId xmlns:p14="http://schemas.microsoft.com/office/powerpoint/2010/main" val="4023878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B31D2-37DD-980F-EB25-A6FD36429425}"/>
              </a:ext>
            </a:extLst>
          </p:cNvPr>
          <p:cNvSpPr txBox="1">
            <a:spLocks noGrp="1"/>
          </p:cNvSpPr>
          <p:nvPr>
            <p:ph type="title"/>
          </p:nvPr>
        </p:nvSpPr>
        <p:spPr/>
        <p:txBody>
          <a:bodyPr/>
          <a:lstStyle>
            <a:lvl1pPr>
              <a:defRPr/>
            </a:lvl1pPr>
          </a:lstStyle>
          <a:p>
            <a:pPr lvl="0"/>
            <a:r>
              <a:rPr lang="en-US"/>
              <a:t>Click to edit Master title style</a:t>
            </a:r>
          </a:p>
        </p:txBody>
      </p:sp>
      <p:sp>
        <p:nvSpPr>
          <p:cNvPr id="3" name="Text Placeholder 2">
            <a:extLst>
              <a:ext uri="{FF2B5EF4-FFF2-40B4-BE49-F238E27FC236}">
                <a16:creationId xmlns:a16="http://schemas.microsoft.com/office/drawing/2014/main" id="{FEC3B38E-6F5B-5E77-F5BD-D779CF919D41}"/>
              </a:ext>
            </a:extLst>
          </p:cNvPr>
          <p:cNvSpPr txBox="1">
            <a:spLocks noGrp="1"/>
          </p:cNvSpPr>
          <p:nvPr>
            <p:ph type="body" idx="1"/>
          </p:nvPr>
        </p:nvSpPr>
        <p:spPr>
          <a:xfrm>
            <a:off x="457200" y="1535113"/>
            <a:ext cx="4040184" cy="639759"/>
          </a:xfrm>
        </p:spPr>
        <p:txBody>
          <a:bodyPr anchor="b"/>
          <a:lstStyle>
            <a:lvl1pPr marL="0" indent="0">
              <a:spcBef>
                <a:spcPts val="600"/>
              </a:spcBef>
              <a:buNone/>
              <a:defRPr sz="2400" b="1"/>
            </a:lvl1pPr>
          </a:lstStyle>
          <a:p>
            <a:pPr lvl="0"/>
            <a:r>
              <a:rPr lang="en-US"/>
              <a:t>Click to edit Master text styles</a:t>
            </a:r>
          </a:p>
        </p:txBody>
      </p:sp>
      <p:sp>
        <p:nvSpPr>
          <p:cNvPr id="4" name="Content Placeholder 3">
            <a:extLst>
              <a:ext uri="{FF2B5EF4-FFF2-40B4-BE49-F238E27FC236}">
                <a16:creationId xmlns:a16="http://schemas.microsoft.com/office/drawing/2014/main" id="{BE6A0DB6-F2D0-FCB6-DC6C-A6AE3A5B70C2}"/>
              </a:ext>
            </a:extLst>
          </p:cNvPr>
          <p:cNvSpPr txBox="1">
            <a:spLocks noGrp="1"/>
          </p:cNvSpPr>
          <p:nvPr>
            <p:ph idx="2"/>
          </p:nvPr>
        </p:nvSpPr>
        <p:spPr>
          <a:xfrm>
            <a:off x="457200" y="2174872"/>
            <a:ext cx="4040184" cy="3951286"/>
          </a:xfrm>
        </p:spPr>
        <p:txBody>
          <a:bodyPr/>
          <a:lstStyle>
            <a:lvl1pPr>
              <a:spcBef>
                <a:spcPts val="600"/>
              </a:spcBef>
              <a:defRPr sz="2400"/>
            </a:lvl1pPr>
            <a:lvl2pPr>
              <a:spcBef>
                <a:spcPts val="500"/>
              </a:spcBef>
              <a:defRPr sz="2000"/>
            </a:lvl2pPr>
            <a:lvl3pPr>
              <a:spcBef>
                <a:spcPts val="400"/>
              </a:spcBef>
              <a:defRPr sz="1800"/>
            </a:lvl3pPr>
            <a:lvl4pPr>
              <a:spcBef>
                <a:spcPts val="400"/>
              </a:spcBef>
              <a:defRPr sz="1600"/>
            </a:lvl4pPr>
            <a:lvl5pPr>
              <a:spcBef>
                <a:spcPts val="400"/>
              </a:spcBef>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FAED4DD-8DDD-BB6C-3F08-98630D353219}"/>
              </a:ext>
            </a:extLst>
          </p:cNvPr>
          <p:cNvSpPr txBox="1">
            <a:spLocks noGrp="1"/>
          </p:cNvSpPr>
          <p:nvPr>
            <p:ph type="body" idx="3"/>
          </p:nvPr>
        </p:nvSpPr>
        <p:spPr>
          <a:xfrm>
            <a:off x="4645023" y="1535113"/>
            <a:ext cx="4041776" cy="639759"/>
          </a:xfrm>
        </p:spPr>
        <p:txBody>
          <a:bodyPr anchor="b"/>
          <a:lstStyle>
            <a:lvl1pPr marL="0" indent="0">
              <a:spcBef>
                <a:spcPts val="600"/>
              </a:spcBef>
              <a:buNone/>
              <a:defRPr sz="2400" b="1"/>
            </a:lvl1pPr>
          </a:lstStyle>
          <a:p>
            <a:pPr lvl="0"/>
            <a:r>
              <a:rPr lang="en-US"/>
              <a:t>Click to edit Master text styles</a:t>
            </a:r>
          </a:p>
        </p:txBody>
      </p:sp>
      <p:sp>
        <p:nvSpPr>
          <p:cNvPr id="6" name="Content Placeholder 5">
            <a:extLst>
              <a:ext uri="{FF2B5EF4-FFF2-40B4-BE49-F238E27FC236}">
                <a16:creationId xmlns:a16="http://schemas.microsoft.com/office/drawing/2014/main" id="{F5250585-D06D-B0F8-1A76-2CCF4E1BBD2D}"/>
              </a:ext>
            </a:extLst>
          </p:cNvPr>
          <p:cNvSpPr txBox="1">
            <a:spLocks noGrp="1"/>
          </p:cNvSpPr>
          <p:nvPr>
            <p:ph idx="4"/>
          </p:nvPr>
        </p:nvSpPr>
        <p:spPr>
          <a:xfrm>
            <a:off x="4645023" y="2174872"/>
            <a:ext cx="4041776" cy="3951286"/>
          </a:xfrm>
        </p:spPr>
        <p:txBody>
          <a:bodyPr/>
          <a:lstStyle>
            <a:lvl1pPr>
              <a:spcBef>
                <a:spcPts val="600"/>
              </a:spcBef>
              <a:defRPr sz="2400"/>
            </a:lvl1pPr>
            <a:lvl2pPr>
              <a:spcBef>
                <a:spcPts val="500"/>
              </a:spcBef>
              <a:defRPr sz="2000"/>
            </a:lvl2pPr>
            <a:lvl3pPr>
              <a:spcBef>
                <a:spcPts val="400"/>
              </a:spcBef>
              <a:defRPr sz="1800"/>
            </a:lvl3pPr>
            <a:lvl4pPr>
              <a:spcBef>
                <a:spcPts val="400"/>
              </a:spcBef>
              <a:defRPr sz="1600"/>
            </a:lvl4pPr>
            <a:lvl5pPr>
              <a:spcBef>
                <a:spcPts val="400"/>
              </a:spcBef>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9C8A92-C869-76F1-307E-4D86E0AC1BE0}"/>
              </a:ext>
            </a:extLst>
          </p:cNvPr>
          <p:cNvSpPr txBox="1">
            <a:spLocks noGrp="1"/>
          </p:cNvSpPr>
          <p:nvPr>
            <p:ph type="dt" sz="half" idx="7"/>
          </p:nvPr>
        </p:nvSpPr>
        <p:spPr/>
        <p:txBody>
          <a:bodyPr/>
          <a:lstStyle>
            <a:lvl1pPr>
              <a:defRPr/>
            </a:lvl1pPr>
          </a:lstStyle>
          <a:p>
            <a:pPr lvl="0"/>
            <a:fld id="{25B3F9AF-6B1C-4062-AB3A-BC0588B78EDE}" type="datetime1">
              <a:rPr lang="en-US"/>
              <a:pPr lvl="0"/>
              <a:t>11/20/2023</a:t>
            </a:fld>
            <a:endParaRPr lang="en-US"/>
          </a:p>
        </p:txBody>
      </p:sp>
      <p:sp>
        <p:nvSpPr>
          <p:cNvPr id="8" name="Footer Placeholder 7">
            <a:extLst>
              <a:ext uri="{FF2B5EF4-FFF2-40B4-BE49-F238E27FC236}">
                <a16:creationId xmlns:a16="http://schemas.microsoft.com/office/drawing/2014/main" id="{F8A884B0-D8A2-5C14-D992-45C9FD2B3B1D}"/>
              </a:ext>
            </a:extLst>
          </p:cNvPr>
          <p:cNvSpPr txBox="1">
            <a:spLocks noGrp="1"/>
          </p:cNvSpPr>
          <p:nvPr>
            <p:ph type="ftr" sz="quarter" idx="9"/>
          </p:nvPr>
        </p:nvSpPr>
        <p:spPr/>
        <p:txBody>
          <a:bodyPr/>
          <a:lstStyle>
            <a:lvl1pPr>
              <a:defRPr/>
            </a:lvl1pPr>
          </a:lstStyle>
          <a:p>
            <a:pPr lvl="0"/>
            <a:endParaRPr lang="en-US"/>
          </a:p>
        </p:txBody>
      </p:sp>
      <p:sp>
        <p:nvSpPr>
          <p:cNvPr id="9" name="Slide Number Placeholder 8">
            <a:extLst>
              <a:ext uri="{FF2B5EF4-FFF2-40B4-BE49-F238E27FC236}">
                <a16:creationId xmlns:a16="http://schemas.microsoft.com/office/drawing/2014/main" id="{423FC444-D6D0-5C38-343E-26E708B37844}"/>
              </a:ext>
            </a:extLst>
          </p:cNvPr>
          <p:cNvSpPr txBox="1">
            <a:spLocks noGrp="1"/>
          </p:cNvSpPr>
          <p:nvPr>
            <p:ph type="sldNum" sz="quarter" idx="8"/>
          </p:nvPr>
        </p:nvSpPr>
        <p:spPr/>
        <p:txBody>
          <a:bodyPr/>
          <a:lstStyle>
            <a:lvl1pPr>
              <a:defRPr/>
            </a:lvl1pPr>
          </a:lstStyle>
          <a:p>
            <a:pPr lvl="0"/>
            <a:fld id="{D1E7E924-3A62-4660-9A79-A5BFB2273D5B}" type="slidenum">
              <a:t>‹nº›</a:t>
            </a:fld>
            <a:endParaRPr lang="en-US"/>
          </a:p>
        </p:txBody>
      </p:sp>
    </p:spTree>
    <p:extLst>
      <p:ext uri="{BB962C8B-B14F-4D97-AF65-F5344CB8AC3E}">
        <p14:creationId xmlns:p14="http://schemas.microsoft.com/office/powerpoint/2010/main" val="37795427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50CF3-2A01-5505-A3AB-157B563E10AC}"/>
              </a:ext>
            </a:extLst>
          </p:cNvPr>
          <p:cNvSpPr txBox="1">
            <a:spLocks noGrp="1"/>
          </p:cNvSpPr>
          <p:nvPr>
            <p:ph type="title"/>
          </p:nvPr>
        </p:nvSpPr>
        <p:spPr/>
        <p:txBody>
          <a:bodyPr/>
          <a:lstStyle>
            <a:lvl1pPr>
              <a:defRPr/>
            </a:lvl1pPr>
          </a:lstStyle>
          <a:p>
            <a:pPr lvl="0"/>
            <a:r>
              <a:rPr lang="en-US"/>
              <a:t>Click to edit Master title style</a:t>
            </a:r>
          </a:p>
        </p:txBody>
      </p:sp>
      <p:sp>
        <p:nvSpPr>
          <p:cNvPr id="3" name="Date Placeholder 2">
            <a:extLst>
              <a:ext uri="{FF2B5EF4-FFF2-40B4-BE49-F238E27FC236}">
                <a16:creationId xmlns:a16="http://schemas.microsoft.com/office/drawing/2014/main" id="{42A6AD0D-5DB1-80C3-94E3-94E07B7431E2}"/>
              </a:ext>
            </a:extLst>
          </p:cNvPr>
          <p:cNvSpPr txBox="1">
            <a:spLocks noGrp="1"/>
          </p:cNvSpPr>
          <p:nvPr>
            <p:ph type="dt" sz="half" idx="7"/>
          </p:nvPr>
        </p:nvSpPr>
        <p:spPr/>
        <p:txBody>
          <a:bodyPr/>
          <a:lstStyle>
            <a:lvl1pPr>
              <a:defRPr/>
            </a:lvl1pPr>
          </a:lstStyle>
          <a:p>
            <a:pPr lvl="0"/>
            <a:fld id="{3CABA56F-C97D-40DA-9398-AA5B9AAD6CFA}" type="datetime1">
              <a:rPr lang="en-US"/>
              <a:pPr lvl="0"/>
              <a:t>11/20/2023</a:t>
            </a:fld>
            <a:endParaRPr lang="en-US"/>
          </a:p>
        </p:txBody>
      </p:sp>
      <p:sp>
        <p:nvSpPr>
          <p:cNvPr id="4" name="Footer Placeholder 3">
            <a:extLst>
              <a:ext uri="{FF2B5EF4-FFF2-40B4-BE49-F238E27FC236}">
                <a16:creationId xmlns:a16="http://schemas.microsoft.com/office/drawing/2014/main" id="{54E921EC-06B9-8AF8-419C-8E5945979004}"/>
              </a:ext>
            </a:extLst>
          </p:cNvPr>
          <p:cNvSpPr txBox="1">
            <a:spLocks noGrp="1"/>
          </p:cNvSpPr>
          <p:nvPr>
            <p:ph type="ftr" sz="quarter" idx="9"/>
          </p:nvPr>
        </p:nvSpPr>
        <p:spPr/>
        <p:txBody>
          <a:bodyPr/>
          <a:lstStyle>
            <a:lvl1pPr>
              <a:defRPr/>
            </a:lvl1pPr>
          </a:lstStyle>
          <a:p>
            <a:pPr lvl="0"/>
            <a:endParaRPr lang="en-US"/>
          </a:p>
        </p:txBody>
      </p:sp>
      <p:sp>
        <p:nvSpPr>
          <p:cNvPr id="5" name="Slide Number Placeholder 4">
            <a:extLst>
              <a:ext uri="{FF2B5EF4-FFF2-40B4-BE49-F238E27FC236}">
                <a16:creationId xmlns:a16="http://schemas.microsoft.com/office/drawing/2014/main" id="{F8938CFF-296B-6D65-11FA-05ADAE70B82B}"/>
              </a:ext>
            </a:extLst>
          </p:cNvPr>
          <p:cNvSpPr txBox="1">
            <a:spLocks noGrp="1"/>
          </p:cNvSpPr>
          <p:nvPr>
            <p:ph type="sldNum" sz="quarter" idx="8"/>
          </p:nvPr>
        </p:nvSpPr>
        <p:spPr/>
        <p:txBody>
          <a:bodyPr/>
          <a:lstStyle>
            <a:lvl1pPr>
              <a:defRPr/>
            </a:lvl1pPr>
          </a:lstStyle>
          <a:p>
            <a:pPr lvl="0"/>
            <a:fld id="{D26C1353-8EC3-4F26-BAF4-D103381AD0B1}" type="slidenum">
              <a:t>‹nº›</a:t>
            </a:fld>
            <a:endParaRPr lang="en-US"/>
          </a:p>
        </p:txBody>
      </p:sp>
    </p:spTree>
    <p:extLst>
      <p:ext uri="{BB962C8B-B14F-4D97-AF65-F5344CB8AC3E}">
        <p14:creationId xmlns:p14="http://schemas.microsoft.com/office/powerpoint/2010/main" val="35422432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18F84F-8F85-4AA1-DA0C-8A3C9C1E3491}"/>
              </a:ext>
            </a:extLst>
          </p:cNvPr>
          <p:cNvSpPr txBox="1">
            <a:spLocks noGrp="1"/>
          </p:cNvSpPr>
          <p:nvPr>
            <p:ph type="dt" sz="half" idx="7"/>
          </p:nvPr>
        </p:nvSpPr>
        <p:spPr/>
        <p:txBody>
          <a:bodyPr/>
          <a:lstStyle>
            <a:lvl1pPr>
              <a:defRPr/>
            </a:lvl1pPr>
          </a:lstStyle>
          <a:p>
            <a:pPr lvl="0"/>
            <a:fld id="{9D6D1C9B-A4C9-489F-8F90-8E26F9A1C635}" type="datetime1">
              <a:rPr lang="en-US"/>
              <a:pPr lvl="0"/>
              <a:t>11/20/2023</a:t>
            </a:fld>
            <a:endParaRPr lang="en-US"/>
          </a:p>
        </p:txBody>
      </p:sp>
      <p:sp>
        <p:nvSpPr>
          <p:cNvPr id="3" name="Footer Placeholder 2">
            <a:extLst>
              <a:ext uri="{FF2B5EF4-FFF2-40B4-BE49-F238E27FC236}">
                <a16:creationId xmlns:a16="http://schemas.microsoft.com/office/drawing/2014/main" id="{7827C523-4183-D3BB-279B-CEC085B5750C}"/>
              </a:ext>
            </a:extLst>
          </p:cNvPr>
          <p:cNvSpPr txBox="1">
            <a:spLocks noGrp="1"/>
          </p:cNvSpPr>
          <p:nvPr>
            <p:ph type="ftr" sz="quarter" idx="9"/>
          </p:nvPr>
        </p:nvSpPr>
        <p:spPr/>
        <p:txBody>
          <a:bodyPr/>
          <a:lstStyle>
            <a:lvl1pPr>
              <a:defRPr/>
            </a:lvl1pPr>
          </a:lstStyle>
          <a:p>
            <a:pPr lvl="0"/>
            <a:endParaRPr lang="en-US"/>
          </a:p>
        </p:txBody>
      </p:sp>
      <p:sp>
        <p:nvSpPr>
          <p:cNvPr id="4" name="Slide Number Placeholder 3">
            <a:extLst>
              <a:ext uri="{FF2B5EF4-FFF2-40B4-BE49-F238E27FC236}">
                <a16:creationId xmlns:a16="http://schemas.microsoft.com/office/drawing/2014/main" id="{E93689F5-CB16-9E66-C663-B7CA8E4A3ADD}"/>
              </a:ext>
            </a:extLst>
          </p:cNvPr>
          <p:cNvSpPr txBox="1">
            <a:spLocks noGrp="1"/>
          </p:cNvSpPr>
          <p:nvPr>
            <p:ph type="sldNum" sz="quarter" idx="8"/>
          </p:nvPr>
        </p:nvSpPr>
        <p:spPr/>
        <p:txBody>
          <a:bodyPr/>
          <a:lstStyle>
            <a:lvl1pPr>
              <a:defRPr/>
            </a:lvl1pPr>
          </a:lstStyle>
          <a:p>
            <a:pPr lvl="0"/>
            <a:fld id="{94C25E56-2A8D-4125-A2A2-E75F6CA04088}" type="slidenum">
              <a:t>‹nº›</a:t>
            </a:fld>
            <a:endParaRPr lang="en-US"/>
          </a:p>
        </p:txBody>
      </p:sp>
    </p:spTree>
    <p:extLst>
      <p:ext uri="{BB962C8B-B14F-4D97-AF65-F5344CB8AC3E}">
        <p14:creationId xmlns:p14="http://schemas.microsoft.com/office/powerpoint/2010/main" val="88648823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A7EB5-98DB-0708-AC39-55EB1142A33C}"/>
              </a:ext>
            </a:extLst>
          </p:cNvPr>
          <p:cNvSpPr txBox="1">
            <a:spLocks noGrp="1"/>
          </p:cNvSpPr>
          <p:nvPr>
            <p:ph type="title"/>
          </p:nvPr>
        </p:nvSpPr>
        <p:spPr>
          <a:xfrm>
            <a:off x="457200" y="273048"/>
            <a:ext cx="3008311" cy="1162046"/>
          </a:xfrm>
        </p:spPr>
        <p:txBody>
          <a:bodyPr anchor="b" anchorCtr="0"/>
          <a:lstStyle>
            <a:lvl1pPr algn="l">
              <a:defRPr sz="2000" b="1"/>
            </a:lvl1pPr>
          </a:lstStyle>
          <a:p>
            <a:pPr lvl="0"/>
            <a:r>
              <a:rPr lang="en-US"/>
              <a:t>Click to edit Master title style</a:t>
            </a:r>
          </a:p>
        </p:txBody>
      </p:sp>
      <p:sp>
        <p:nvSpPr>
          <p:cNvPr id="3" name="Content Placeholder 2">
            <a:extLst>
              <a:ext uri="{FF2B5EF4-FFF2-40B4-BE49-F238E27FC236}">
                <a16:creationId xmlns:a16="http://schemas.microsoft.com/office/drawing/2014/main" id="{3B8BF60F-3167-286B-6EDC-54C3706951B2}"/>
              </a:ext>
            </a:extLst>
          </p:cNvPr>
          <p:cNvSpPr txBox="1">
            <a:spLocks noGrp="1"/>
          </p:cNvSpPr>
          <p:nvPr>
            <p:ph idx="1"/>
          </p:nvPr>
        </p:nvSpPr>
        <p:spPr>
          <a:xfrm>
            <a:off x="3575047" y="273048"/>
            <a:ext cx="5111752" cy="5853110"/>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6D7AF4B-4D2E-93EA-17AF-5AB2D8106D6F}"/>
              </a:ext>
            </a:extLst>
          </p:cNvPr>
          <p:cNvSpPr txBox="1">
            <a:spLocks noGrp="1"/>
          </p:cNvSpPr>
          <p:nvPr>
            <p:ph type="body" idx="2"/>
          </p:nvPr>
        </p:nvSpPr>
        <p:spPr>
          <a:xfrm>
            <a:off x="457200" y="1435095"/>
            <a:ext cx="3008311" cy="4691064"/>
          </a:xfrm>
        </p:spPr>
        <p:txBody>
          <a:bodyPr/>
          <a:lstStyle>
            <a:lvl1pPr marL="0" indent="0">
              <a:spcBef>
                <a:spcPts val="300"/>
              </a:spcBef>
              <a:buNone/>
              <a:defRPr sz="1400"/>
            </a:lvl1pPr>
          </a:lstStyle>
          <a:p>
            <a:pPr lvl="0"/>
            <a:r>
              <a:rPr lang="en-US"/>
              <a:t>Click to edit Master text styles</a:t>
            </a:r>
          </a:p>
        </p:txBody>
      </p:sp>
      <p:sp>
        <p:nvSpPr>
          <p:cNvPr id="5" name="Date Placeholder 4">
            <a:extLst>
              <a:ext uri="{FF2B5EF4-FFF2-40B4-BE49-F238E27FC236}">
                <a16:creationId xmlns:a16="http://schemas.microsoft.com/office/drawing/2014/main" id="{269E2324-A203-C2E2-DF82-C840BE9F7B19}"/>
              </a:ext>
            </a:extLst>
          </p:cNvPr>
          <p:cNvSpPr txBox="1">
            <a:spLocks noGrp="1"/>
          </p:cNvSpPr>
          <p:nvPr>
            <p:ph type="dt" sz="half" idx="7"/>
          </p:nvPr>
        </p:nvSpPr>
        <p:spPr/>
        <p:txBody>
          <a:bodyPr/>
          <a:lstStyle>
            <a:lvl1pPr>
              <a:defRPr/>
            </a:lvl1pPr>
          </a:lstStyle>
          <a:p>
            <a:pPr lvl="0"/>
            <a:fld id="{5C9278BB-F9A0-4C4A-B37C-0946224BD624}" type="datetime1">
              <a:rPr lang="en-US"/>
              <a:pPr lvl="0"/>
              <a:t>11/20/2023</a:t>
            </a:fld>
            <a:endParaRPr lang="en-US"/>
          </a:p>
        </p:txBody>
      </p:sp>
      <p:sp>
        <p:nvSpPr>
          <p:cNvPr id="6" name="Footer Placeholder 5">
            <a:extLst>
              <a:ext uri="{FF2B5EF4-FFF2-40B4-BE49-F238E27FC236}">
                <a16:creationId xmlns:a16="http://schemas.microsoft.com/office/drawing/2014/main" id="{5E9A8526-E109-223D-CCE5-83FFDC6329FF}"/>
              </a:ext>
            </a:extLst>
          </p:cNvPr>
          <p:cNvSpPr txBox="1">
            <a:spLocks noGrp="1"/>
          </p:cNvSpPr>
          <p:nvPr>
            <p:ph type="ftr" sz="quarter" idx="9"/>
          </p:nvPr>
        </p:nvSpPr>
        <p:spPr/>
        <p:txBody>
          <a:bodyPr/>
          <a:lstStyle>
            <a:lvl1pPr>
              <a:defRPr/>
            </a:lvl1pPr>
          </a:lstStyle>
          <a:p>
            <a:pPr lvl="0"/>
            <a:endParaRPr lang="en-US"/>
          </a:p>
        </p:txBody>
      </p:sp>
      <p:sp>
        <p:nvSpPr>
          <p:cNvPr id="7" name="Slide Number Placeholder 6">
            <a:extLst>
              <a:ext uri="{FF2B5EF4-FFF2-40B4-BE49-F238E27FC236}">
                <a16:creationId xmlns:a16="http://schemas.microsoft.com/office/drawing/2014/main" id="{DA4B77F5-11EB-2876-18C8-D6E5595112EF}"/>
              </a:ext>
            </a:extLst>
          </p:cNvPr>
          <p:cNvSpPr txBox="1">
            <a:spLocks noGrp="1"/>
          </p:cNvSpPr>
          <p:nvPr>
            <p:ph type="sldNum" sz="quarter" idx="8"/>
          </p:nvPr>
        </p:nvSpPr>
        <p:spPr/>
        <p:txBody>
          <a:bodyPr/>
          <a:lstStyle>
            <a:lvl1pPr>
              <a:defRPr/>
            </a:lvl1pPr>
          </a:lstStyle>
          <a:p>
            <a:pPr lvl="0"/>
            <a:fld id="{BD6205B4-F7F7-4EBC-A14F-B9D3DD80A518}" type="slidenum">
              <a:t>‹nº›</a:t>
            </a:fld>
            <a:endParaRPr lang="en-US"/>
          </a:p>
        </p:txBody>
      </p:sp>
    </p:spTree>
    <p:extLst>
      <p:ext uri="{BB962C8B-B14F-4D97-AF65-F5344CB8AC3E}">
        <p14:creationId xmlns:p14="http://schemas.microsoft.com/office/powerpoint/2010/main" val="6204010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28993-B74A-9A43-BA07-60FD5F36AB37}"/>
              </a:ext>
            </a:extLst>
          </p:cNvPr>
          <p:cNvSpPr txBox="1">
            <a:spLocks noGrp="1"/>
          </p:cNvSpPr>
          <p:nvPr>
            <p:ph type="title"/>
          </p:nvPr>
        </p:nvSpPr>
        <p:spPr>
          <a:xfrm>
            <a:off x="1792288" y="4800600"/>
            <a:ext cx="5486400" cy="566735"/>
          </a:xfrm>
        </p:spPr>
        <p:txBody>
          <a:bodyPr anchor="b" anchorCtr="0"/>
          <a:lstStyle>
            <a:lvl1pPr algn="l">
              <a:defRPr sz="2000" b="1"/>
            </a:lvl1pPr>
          </a:lstStyle>
          <a:p>
            <a:pPr lvl="0"/>
            <a:r>
              <a:rPr lang="en-US"/>
              <a:t>Click to edit Master title style</a:t>
            </a:r>
          </a:p>
        </p:txBody>
      </p:sp>
      <p:sp>
        <p:nvSpPr>
          <p:cNvPr id="3" name="Picture Placeholder 2">
            <a:extLst>
              <a:ext uri="{FF2B5EF4-FFF2-40B4-BE49-F238E27FC236}">
                <a16:creationId xmlns:a16="http://schemas.microsoft.com/office/drawing/2014/main" id="{76062F43-7C6E-F7D9-47F8-2D093478934F}"/>
              </a:ext>
            </a:extLst>
          </p:cNvPr>
          <p:cNvSpPr txBox="1">
            <a:spLocks noGrp="1"/>
          </p:cNvSpPr>
          <p:nvPr>
            <p:ph type="pic" idx="1"/>
          </p:nvPr>
        </p:nvSpPr>
        <p:spPr>
          <a:xfrm>
            <a:off x="1792288" y="612776"/>
            <a:ext cx="5486400" cy="4114800"/>
          </a:xfrm>
        </p:spPr>
        <p:txBody>
          <a:bodyPr/>
          <a:lstStyle>
            <a:lvl1pPr marL="0" indent="0">
              <a:buNone/>
              <a:defRPr/>
            </a:lvl1pPr>
          </a:lstStyle>
          <a:p>
            <a:pPr lvl="0"/>
            <a:endParaRPr lang="en-US"/>
          </a:p>
        </p:txBody>
      </p:sp>
      <p:sp>
        <p:nvSpPr>
          <p:cNvPr id="4" name="Text Placeholder 3">
            <a:extLst>
              <a:ext uri="{FF2B5EF4-FFF2-40B4-BE49-F238E27FC236}">
                <a16:creationId xmlns:a16="http://schemas.microsoft.com/office/drawing/2014/main" id="{5F8846EA-06CB-C30D-46EB-506F8ADF9F15}"/>
              </a:ext>
            </a:extLst>
          </p:cNvPr>
          <p:cNvSpPr txBox="1">
            <a:spLocks noGrp="1"/>
          </p:cNvSpPr>
          <p:nvPr>
            <p:ph type="body" idx="2"/>
          </p:nvPr>
        </p:nvSpPr>
        <p:spPr>
          <a:xfrm>
            <a:off x="1792288" y="5367335"/>
            <a:ext cx="5486400" cy="804864"/>
          </a:xfrm>
        </p:spPr>
        <p:txBody>
          <a:bodyPr/>
          <a:lstStyle>
            <a:lvl1pPr marL="0" indent="0">
              <a:spcBef>
                <a:spcPts val="300"/>
              </a:spcBef>
              <a:buNone/>
              <a:defRPr sz="1400"/>
            </a:lvl1pPr>
          </a:lstStyle>
          <a:p>
            <a:pPr lvl="0"/>
            <a:r>
              <a:rPr lang="en-US"/>
              <a:t>Click to edit Master text styles</a:t>
            </a:r>
          </a:p>
        </p:txBody>
      </p:sp>
      <p:sp>
        <p:nvSpPr>
          <p:cNvPr id="5" name="Date Placeholder 4">
            <a:extLst>
              <a:ext uri="{FF2B5EF4-FFF2-40B4-BE49-F238E27FC236}">
                <a16:creationId xmlns:a16="http://schemas.microsoft.com/office/drawing/2014/main" id="{97BBE9C6-8C8A-71D0-A750-E1C1284407FB}"/>
              </a:ext>
            </a:extLst>
          </p:cNvPr>
          <p:cNvSpPr txBox="1">
            <a:spLocks noGrp="1"/>
          </p:cNvSpPr>
          <p:nvPr>
            <p:ph type="dt" sz="half" idx="7"/>
          </p:nvPr>
        </p:nvSpPr>
        <p:spPr/>
        <p:txBody>
          <a:bodyPr/>
          <a:lstStyle>
            <a:lvl1pPr>
              <a:defRPr/>
            </a:lvl1pPr>
          </a:lstStyle>
          <a:p>
            <a:pPr lvl="0"/>
            <a:fld id="{4139E3EC-B34D-4D8D-80FA-E09963143939}" type="datetime1">
              <a:rPr lang="en-US"/>
              <a:pPr lvl="0"/>
              <a:t>11/20/2023</a:t>
            </a:fld>
            <a:endParaRPr lang="en-US"/>
          </a:p>
        </p:txBody>
      </p:sp>
      <p:sp>
        <p:nvSpPr>
          <p:cNvPr id="6" name="Footer Placeholder 5">
            <a:extLst>
              <a:ext uri="{FF2B5EF4-FFF2-40B4-BE49-F238E27FC236}">
                <a16:creationId xmlns:a16="http://schemas.microsoft.com/office/drawing/2014/main" id="{739229D3-5628-4F28-9866-9F79B850F278}"/>
              </a:ext>
            </a:extLst>
          </p:cNvPr>
          <p:cNvSpPr txBox="1">
            <a:spLocks noGrp="1"/>
          </p:cNvSpPr>
          <p:nvPr>
            <p:ph type="ftr" sz="quarter" idx="9"/>
          </p:nvPr>
        </p:nvSpPr>
        <p:spPr/>
        <p:txBody>
          <a:bodyPr/>
          <a:lstStyle>
            <a:lvl1pPr>
              <a:defRPr/>
            </a:lvl1pPr>
          </a:lstStyle>
          <a:p>
            <a:pPr lvl="0"/>
            <a:endParaRPr lang="en-US"/>
          </a:p>
        </p:txBody>
      </p:sp>
      <p:sp>
        <p:nvSpPr>
          <p:cNvPr id="7" name="Slide Number Placeholder 6">
            <a:extLst>
              <a:ext uri="{FF2B5EF4-FFF2-40B4-BE49-F238E27FC236}">
                <a16:creationId xmlns:a16="http://schemas.microsoft.com/office/drawing/2014/main" id="{D66273A7-B342-5EFA-8ADC-E1D44386B673}"/>
              </a:ext>
            </a:extLst>
          </p:cNvPr>
          <p:cNvSpPr txBox="1">
            <a:spLocks noGrp="1"/>
          </p:cNvSpPr>
          <p:nvPr>
            <p:ph type="sldNum" sz="quarter" idx="8"/>
          </p:nvPr>
        </p:nvSpPr>
        <p:spPr/>
        <p:txBody>
          <a:bodyPr/>
          <a:lstStyle>
            <a:lvl1pPr>
              <a:defRPr/>
            </a:lvl1pPr>
          </a:lstStyle>
          <a:p>
            <a:pPr lvl="0"/>
            <a:fld id="{AB46BF2E-2820-4477-8E0A-A678A111BA83}" type="slidenum">
              <a:t>‹nº›</a:t>
            </a:fld>
            <a:endParaRPr lang="en-US"/>
          </a:p>
        </p:txBody>
      </p:sp>
    </p:spTree>
    <p:extLst>
      <p:ext uri="{BB962C8B-B14F-4D97-AF65-F5344CB8AC3E}">
        <p14:creationId xmlns:p14="http://schemas.microsoft.com/office/powerpoint/2010/main" val="40200657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E3430B0-6597-7081-DA86-7A31C21536D4}"/>
              </a:ext>
            </a:extLst>
          </p:cNvPr>
          <p:cNvSpPr txBox="1">
            <a:spLocks noGrp="1"/>
          </p:cNvSpPr>
          <p:nvPr>
            <p:ph type="title"/>
          </p:nvPr>
        </p:nvSpPr>
        <p:spPr>
          <a:xfrm>
            <a:off x="457200" y="274640"/>
            <a:ext cx="8229600" cy="1143000"/>
          </a:xfrm>
          <a:prstGeom prst="rect">
            <a:avLst/>
          </a:prstGeom>
          <a:noFill/>
          <a:ln>
            <a:noFill/>
          </a:ln>
        </p:spPr>
        <p:txBody>
          <a:bodyPr vert="horz" wrap="square" lIns="91440" tIns="45720" rIns="91440" bIns="45720" anchor="ctr" anchorCtr="1" compatLnSpc="1">
            <a:normAutofit/>
          </a:bodyPr>
          <a:lstStyle/>
          <a:p>
            <a:pPr lvl="0"/>
            <a:r>
              <a:rPr lang="en-US"/>
              <a:t>Click to edit Master title style</a:t>
            </a:r>
          </a:p>
        </p:txBody>
      </p:sp>
      <p:sp>
        <p:nvSpPr>
          <p:cNvPr id="3" name="Text Placeholder 2">
            <a:extLst>
              <a:ext uri="{FF2B5EF4-FFF2-40B4-BE49-F238E27FC236}">
                <a16:creationId xmlns:a16="http://schemas.microsoft.com/office/drawing/2014/main" id="{49F201F6-424C-8A90-A3CE-A16FBA2F2F64}"/>
              </a:ext>
            </a:extLst>
          </p:cNvPr>
          <p:cNvSpPr txBox="1">
            <a:spLocks noGrp="1"/>
          </p:cNvSpPr>
          <p:nvPr>
            <p:ph type="body" idx="1"/>
          </p:nvPr>
        </p:nvSpPr>
        <p:spPr>
          <a:xfrm>
            <a:off x="457200" y="1600200"/>
            <a:ext cx="8229600" cy="4525959"/>
          </a:xfrm>
          <a:prstGeom prst="rect">
            <a:avLst/>
          </a:prstGeom>
          <a:noFill/>
          <a:ln>
            <a:noFill/>
          </a:ln>
        </p:spPr>
        <p:txBody>
          <a:bodyPr vert="horz" wrap="square" lIns="91440" tIns="45720" rIns="91440" bIns="45720" anchor="t" anchorCtr="0" compatLnSpc="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787DC4-2F88-468F-4D0B-AC12AB1ED122}"/>
              </a:ext>
            </a:extLst>
          </p:cNvPr>
          <p:cNvSpPr txBox="1">
            <a:spLocks noGrp="1"/>
          </p:cNvSpPr>
          <p:nvPr>
            <p:ph type="dt" sz="half" idx="2"/>
          </p:nvPr>
        </p:nvSpPr>
        <p:spPr>
          <a:xfrm>
            <a:off x="457200" y="6356351"/>
            <a:ext cx="2133596" cy="365129"/>
          </a:xfrm>
          <a:prstGeom prst="rect">
            <a:avLst/>
          </a:prstGeom>
          <a:noFill/>
          <a:ln>
            <a:noFill/>
          </a:ln>
        </p:spPr>
        <p:txBody>
          <a:bodyPr vert="horz" wrap="square" lIns="91440" tIns="45720" rIns="91440" bIns="45720" anchor="ctr" anchorCtr="0" compatLnSpc="1">
            <a:noAutofit/>
          </a:bodyPr>
          <a:lstStyle>
            <a:lvl1pPr marL="0" marR="0" lvl="0" indent="0" algn="l" defTabSz="914400" rtl="0" fontAlgn="auto" hangingPunct="1">
              <a:lnSpc>
                <a:spcPct val="100000"/>
              </a:lnSpc>
              <a:spcBef>
                <a:spcPts val="0"/>
              </a:spcBef>
              <a:spcAft>
                <a:spcPts val="0"/>
              </a:spcAft>
              <a:buNone/>
              <a:tabLst/>
              <a:defRPr lang="en-US" sz="1200" b="0" i="0" u="none" strike="noStrike" kern="1200" cap="none" spc="0" baseline="0">
                <a:solidFill>
                  <a:srgbClr val="898989"/>
                </a:solidFill>
                <a:uFillTx/>
                <a:latin typeface="Calibri"/>
              </a:defRPr>
            </a:lvl1pPr>
          </a:lstStyle>
          <a:p>
            <a:pPr lvl="0"/>
            <a:fld id="{EF73EEBE-126B-43C1-AAE7-B9FFACA16347}" type="datetime1">
              <a:rPr lang="en-US"/>
              <a:pPr lvl="0"/>
              <a:t>11/20/2023</a:t>
            </a:fld>
            <a:endParaRPr lang="en-US"/>
          </a:p>
        </p:txBody>
      </p:sp>
      <p:sp>
        <p:nvSpPr>
          <p:cNvPr id="5" name="Footer Placeholder 4">
            <a:extLst>
              <a:ext uri="{FF2B5EF4-FFF2-40B4-BE49-F238E27FC236}">
                <a16:creationId xmlns:a16="http://schemas.microsoft.com/office/drawing/2014/main" id="{5022FC2F-3805-492E-51EA-4A67A8C683E4}"/>
              </a:ext>
            </a:extLst>
          </p:cNvPr>
          <p:cNvSpPr txBox="1">
            <a:spLocks noGrp="1"/>
          </p:cNvSpPr>
          <p:nvPr>
            <p:ph type="ftr" sz="quarter" idx="3"/>
          </p:nvPr>
        </p:nvSpPr>
        <p:spPr>
          <a:xfrm>
            <a:off x="3124203" y="6356351"/>
            <a:ext cx="2895603" cy="365129"/>
          </a:xfrm>
          <a:prstGeom prst="rect">
            <a:avLst/>
          </a:prstGeom>
          <a:noFill/>
          <a:ln>
            <a:noFill/>
          </a:ln>
        </p:spPr>
        <p:txBody>
          <a:bodyPr vert="horz" wrap="square" lIns="91440" tIns="45720" rIns="91440" bIns="45720" anchor="ctr" anchorCtr="1" compatLnSpc="1">
            <a:noAutofit/>
          </a:bodyPr>
          <a:lstStyle>
            <a:lvl1pPr marL="0" marR="0" lvl="0" indent="0" algn="ctr" defTabSz="914400" rtl="0" fontAlgn="auto" hangingPunct="1">
              <a:lnSpc>
                <a:spcPct val="100000"/>
              </a:lnSpc>
              <a:spcBef>
                <a:spcPts val="0"/>
              </a:spcBef>
              <a:spcAft>
                <a:spcPts val="0"/>
              </a:spcAft>
              <a:buNone/>
              <a:tabLst/>
              <a:defRPr lang="en-US" sz="1200" b="0" i="0" u="none" strike="noStrike" kern="1200" cap="none" spc="0" baseline="0">
                <a:solidFill>
                  <a:srgbClr val="898989"/>
                </a:solidFill>
                <a:uFillTx/>
                <a:latin typeface="Calibri"/>
              </a:defRPr>
            </a:lvl1pPr>
          </a:lstStyle>
          <a:p>
            <a:pPr lvl="0"/>
            <a:endParaRPr lang="en-US"/>
          </a:p>
        </p:txBody>
      </p:sp>
      <p:sp>
        <p:nvSpPr>
          <p:cNvPr id="6" name="Slide Number Placeholder 5">
            <a:extLst>
              <a:ext uri="{FF2B5EF4-FFF2-40B4-BE49-F238E27FC236}">
                <a16:creationId xmlns:a16="http://schemas.microsoft.com/office/drawing/2014/main" id="{5D63A531-72AD-10C3-4307-C0FAF37F7114}"/>
              </a:ext>
            </a:extLst>
          </p:cNvPr>
          <p:cNvSpPr txBox="1">
            <a:spLocks noGrp="1"/>
          </p:cNvSpPr>
          <p:nvPr>
            <p:ph type="sldNum" sz="quarter" idx="4"/>
          </p:nvPr>
        </p:nvSpPr>
        <p:spPr>
          <a:xfrm>
            <a:off x="6553203" y="6356351"/>
            <a:ext cx="2133596" cy="365129"/>
          </a:xfrm>
          <a:prstGeom prst="rect">
            <a:avLst/>
          </a:prstGeom>
          <a:noFill/>
          <a:ln>
            <a:noFill/>
          </a:ln>
        </p:spPr>
        <p:txBody>
          <a:bodyPr vert="horz" wrap="square" lIns="91440" tIns="45720" rIns="91440" bIns="45720" anchor="ctr" anchorCtr="0" compatLnSpc="1">
            <a:noAutofit/>
          </a:bodyPr>
          <a:lstStyle>
            <a:lvl1pPr marL="0" marR="0" lvl="0" indent="0" algn="r" defTabSz="914400" rtl="0" fontAlgn="auto" hangingPunct="1">
              <a:lnSpc>
                <a:spcPct val="100000"/>
              </a:lnSpc>
              <a:spcBef>
                <a:spcPts val="0"/>
              </a:spcBef>
              <a:spcAft>
                <a:spcPts val="0"/>
              </a:spcAft>
              <a:buNone/>
              <a:tabLst/>
              <a:defRPr lang="en-US" sz="1200" b="0" i="0" u="none" strike="noStrike" kern="1200" cap="none" spc="0" baseline="0">
                <a:solidFill>
                  <a:srgbClr val="898989"/>
                </a:solidFill>
                <a:uFillTx/>
                <a:latin typeface="Calibri"/>
              </a:defRPr>
            </a:lvl1pPr>
          </a:lstStyle>
          <a:p>
            <a:pPr lvl="0"/>
            <a:fld id="{6AC09B66-CF35-4D43-854A-E6FC682B6191}" type="slidenum">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marL="0" marR="0" lvl="0" indent="0" algn="ctr" defTabSz="914400" rtl="0" fontAlgn="auto" hangingPunct="1">
        <a:lnSpc>
          <a:spcPct val="100000"/>
        </a:lnSpc>
        <a:spcBef>
          <a:spcPts val="0"/>
        </a:spcBef>
        <a:spcAft>
          <a:spcPts val="0"/>
        </a:spcAft>
        <a:buNone/>
        <a:tabLst/>
        <a:defRPr lang="en-US" sz="4400" b="0" i="0" u="none" strike="noStrike" kern="1200" cap="none" spc="0" baseline="0">
          <a:solidFill>
            <a:srgbClr val="000000"/>
          </a:solidFill>
          <a:uFillTx/>
          <a:latin typeface="Calibri"/>
        </a:defRPr>
      </a:lvl1pPr>
    </p:titleStyle>
    <p:bodyStyle>
      <a:lvl1pPr marL="342900" marR="0" lvl="0" indent="-342900" algn="l" defTabSz="914400" rtl="0" fontAlgn="auto" hangingPunct="1">
        <a:lnSpc>
          <a:spcPct val="100000"/>
        </a:lnSpc>
        <a:spcBef>
          <a:spcPts val="800"/>
        </a:spcBef>
        <a:spcAft>
          <a:spcPts val="0"/>
        </a:spcAft>
        <a:buSzPct val="100000"/>
        <a:buFont typeface="Arial" pitchFamily="34"/>
        <a:buChar char="•"/>
        <a:tabLst/>
        <a:defRPr lang="en-US" sz="3200" b="0" i="0" u="none" strike="noStrike" kern="1200" cap="none" spc="0" baseline="0">
          <a:solidFill>
            <a:srgbClr val="000000"/>
          </a:solidFill>
          <a:uFillTx/>
          <a:latin typeface="Calibri"/>
        </a:defRPr>
      </a:lvl1pPr>
      <a:lvl2pPr marL="742950" marR="0" lvl="1" indent="-285750" algn="l" defTabSz="914400" rtl="0" fontAlgn="auto" hangingPunct="1">
        <a:lnSpc>
          <a:spcPct val="100000"/>
        </a:lnSpc>
        <a:spcBef>
          <a:spcPts val="700"/>
        </a:spcBef>
        <a:spcAft>
          <a:spcPts val="0"/>
        </a:spcAft>
        <a:buSzPct val="100000"/>
        <a:buFont typeface="Arial" pitchFamily="34"/>
        <a:buChar char="–"/>
        <a:tabLst/>
        <a:defRPr lang="en-US" sz="2800" b="0" i="0" u="none" strike="noStrike" kern="1200" cap="none" spc="0" baseline="0">
          <a:solidFill>
            <a:srgbClr val="000000"/>
          </a:solidFill>
          <a:uFillTx/>
          <a:latin typeface="Calibri"/>
        </a:defRPr>
      </a:lvl2pPr>
      <a:lvl3pPr marL="1143000" marR="0" lvl="2" indent="-228600" algn="l" defTabSz="914400" rtl="0" fontAlgn="auto" hangingPunct="1">
        <a:lnSpc>
          <a:spcPct val="100000"/>
        </a:lnSpc>
        <a:spcBef>
          <a:spcPts val="600"/>
        </a:spcBef>
        <a:spcAft>
          <a:spcPts val="0"/>
        </a:spcAft>
        <a:buSzPct val="100000"/>
        <a:buFont typeface="Arial" pitchFamily="34"/>
        <a:buChar char="•"/>
        <a:tabLst/>
        <a:defRPr lang="en-US" sz="2400" b="0" i="0" u="none" strike="noStrike" kern="1200" cap="none" spc="0" baseline="0">
          <a:solidFill>
            <a:srgbClr val="000000"/>
          </a:solidFill>
          <a:uFillTx/>
          <a:latin typeface="Calibri"/>
        </a:defRPr>
      </a:lvl3pPr>
      <a:lvl4pPr marL="1600200" marR="0" lvl="3" indent="-228600" algn="l" defTabSz="914400" rtl="0" fontAlgn="auto" hangingPunct="1">
        <a:lnSpc>
          <a:spcPct val="100000"/>
        </a:lnSpc>
        <a:spcBef>
          <a:spcPts val="500"/>
        </a:spcBef>
        <a:spcAft>
          <a:spcPts val="0"/>
        </a:spcAft>
        <a:buSzPct val="100000"/>
        <a:buFont typeface="Arial" pitchFamily="34"/>
        <a:buChar char="–"/>
        <a:tabLst/>
        <a:defRPr lang="en-US" sz="2000" b="0" i="0" u="none" strike="noStrike" kern="1200" cap="none" spc="0" baseline="0">
          <a:solidFill>
            <a:srgbClr val="000000"/>
          </a:solidFill>
          <a:uFillTx/>
          <a:latin typeface="Calibri"/>
        </a:defRPr>
      </a:lvl4pPr>
      <a:lvl5pPr marL="2057400" marR="0" lvl="4" indent="-228600" algn="l" defTabSz="914400" rtl="0" fontAlgn="auto" hangingPunct="1">
        <a:lnSpc>
          <a:spcPct val="100000"/>
        </a:lnSpc>
        <a:spcBef>
          <a:spcPts val="500"/>
        </a:spcBef>
        <a:spcAft>
          <a:spcPts val="0"/>
        </a:spcAft>
        <a:buSzPct val="100000"/>
        <a:buFont typeface="Arial" pitchFamily="34"/>
        <a:buChar char="»"/>
        <a:tabLst/>
        <a:defRPr lang="en-US" sz="2000" b="0" i="0" u="none" strike="noStrike" kern="1200" cap="none" spc="0" baseline="0">
          <a:solidFill>
            <a:srgbClr val="000000"/>
          </a:solidFill>
          <a:uFillTx/>
          <a:latin typeface="Calibri"/>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3.png"/><Relationship Id="rId7" Type="http://schemas.openxmlformats.org/officeDocument/2006/relationships/diagramColors" Target="../diagrams/colors2.xm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6.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3.png"/><Relationship Id="rId7" Type="http://schemas.openxmlformats.org/officeDocument/2006/relationships/diagramColors" Target="../diagrams/colors3.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name="Slide1">
    <p:spTree>
      <p:nvGrpSpPr>
        <p:cNvPr id="1" name=""/>
        <p:cNvGrpSpPr/>
        <p:nvPr/>
      </p:nvGrpSpPr>
      <p:grpSpPr>
        <a:xfrm>
          <a:off x="0" y="0"/>
          <a:ext cx="0" cy="0"/>
          <a:chOff x="0" y="0"/>
          <a:chExt cx="0" cy="0"/>
        </a:xfrm>
      </p:grpSpPr>
      <p:sp>
        <p:nvSpPr>
          <p:cNvPr id="2" name="Freeform 2">
            <a:extLst>
              <a:ext uri="{FF2B5EF4-FFF2-40B4-BE49-F238E27FC236}">
                <a16:creationId xmlns:a16="http://schemas.microsoft.com/office/drawing/2014/main" id="{7E7EC415-485B-D06F-CEFA-319742C45EC0}"/>
              </a:ext>
            </a:extLst>
          </p:cNvPr>
          <p:cNvSpPr/>
          <p:nvPr/>
        </p:nvSpPr>
        <p:spPr>
          <a:xfrm>
            <a:off x="0" y="0"/>
            <a:ext cx="18288000" cy="10287000"/>
          </a:xfrm>
          <a:custGeom>
            <a:avLst/>
            <a:gdLst>
              <a:gd name="f0" fmla="val w"/>
              <a:gd name="f1" fmla="val h"/>
              <a:gd name="f2" fmla="val 0"/>
              <a:gd name="f3" fmla="val 18288000"/>
              <a:gd name="f4" fmla="val 10287000"/>
              <a:gd name="f5" fmla="*/ f0 1 18288000"/>
              <a:gd name="f6" fmla="*/ f1 1 10287000"/>
              <a:gd name="f7" fmla="+- f4 0 f2"/>
              <a:gd name="f8" fmla="+- f3 0 f2"/>
              <a:gd name="f9" fmla="*/ f8 1 18288000"/>
              <a:gd name="f10" fmla="*/ f7 1 10287000"/>
              <a:gd name="f11" fmla="*/ f2 1 f9"/>
              <a:gd name="f12" fmla="*/ f3 1 f9"/>
              <a:gd name="f13" fmla="*/ f2 1 f10"/>
              <a:gd name="f14" fmla="*/ f4 1 f10"/>
              <a:gd name="f15" fmla="*/ f11 f5 1"/>
              <a:gd name="f16" fmla="*/ f12 f5 1"/>
              <a:gd name="f17" fmla="*/ f14 f6 1"/>
              <a:gd name="f18" fmla="*/ f13 f6 1"/>
            </a:gdLst>
            <a:ahLst/>
            <a:cxnLst>
              <a:cxn ang="3cd4">
                <a:pos x="hc" y="t"/>
              </a:cxn>
              <a:cxn ang="0">
                <a:pos x="r" y="vc"/>
              </a:cxn>
              <a:cxn ang="cd4">
                <a:pos x="hc" y="b"/>
              </a:cxn>
              <a:cxn ang="cd2">
                <a:pos x="l" y="vc"/>
              </a:cxn>
            </a:cxnLst>
            <a:rect l="f15" t="f18" r="f16" b="f17"/>
            <a:pathLst>
              <a:path w="18288000" h="10287000">
                <a:moveTo>
                  <a:pt x="f2" y="f2"/>
                </a:moveTo>
                <a:lnTo>
                  <a:pt x="f3" y="f2"/>
                </a:lnTo>
                <a:lnTo>
                  <a:pt x="f3" y="f4"/>
                </a:lnTo>
                <a:lnTo>
                  <a:pt x="f2" y="f4"/>
                </a:lnTo>
                <a:lnTo>
                  <a:pt x="f2" y="f2"/>
                </a:lnTo>
                <a:close/>
              </a:path>
            </a:pathLst>
          </a:custGeom>
          <a:blipFill>
            <a:blip r:embed="rId2">
              <a:alphaModFix/>
            </a:blip>
            <a:stretch>
              <a:fillRect/>
            </a:stretch>
          </a:blipFill>
          <a:ln cap="flat">
            <a:noFill/>
            <a:prstDash val="solid"/>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200" b="0" i="0" u="none" strike="noStrike" kern="1200" cap="none" spc="0" baseline="0">
              <a:solidFill>
                <a:srgbClr val="000000"/>
              </a:solidFill>
              <a:uFillTx/>
              <a:latin typeface="Calibri"/>
            </a:endParaRPr>
          </a:p>
        </p:txBody>
      </p:sp>
      <p:grpSp>
        <p:nvGrpSpPr>
          <p:cNvPr id="3" name="Group 3">
            <a:extLst>
              <a:ext uri="{FF2B5EF4-FFF2-40B4-BE49-F238E27FC236}">
                <a16:creationId xmlns:a16="http://schemas.microsoft.com/office/drawing/2014/main" id="{43B63857-C715-F061-4FA1-6EBE3FA9AE24}"/>
              </a:ext>
            </a:extLst>
          </p:cNvPr>
          <p:cNvGrpSpPr/>
          <p:nvPr/>
        </p:nvGrpSpPr>
        <p:grpSpPr>
          <a:xfrm>
            <a:off x="-514350" y="6885505"/>
            <a:ext cx="19107146" cy="3483918"/>
            <a:chOff x="-514350" y="6885505"/>
            <a:chExt cx="19107146" cy="3483918"/>
          </a:xfrm>
        </p:grpSpPr>
        <p:sp>
          <p:nvSpPr>
            <p:cNvPr id="4" name="Freeform 4">
              <a:extLst>
                <a:ext uri="{FF2B5EF4-FFF2-40B4-BE49-F238E27FC236}">
                  <a16:creationId xmlns:a16="http://schemas.microsoft.com/office/drawing/2014/main" id="{B66DC874-2C53-D960-DC03-FA8D0C0BF45D}"/>
                </a:ext>
              </a:extLst>
            </p:cNvPr>
            <p:cNvSpPr/>
            <p:nvPr/>
          </p:nvSpPr>
          <p:spPr>
            <a:xfrm>
              <a:off x="-514350" y="7283324"/>
              <a:ext cx="19107146" cy="1974975"/>
            </a:xfrm>
            <a:custGeom>
              <a:avLst/>
              <a:gdLst>
                <a:gd name="f0" fmla="val w"/>
                <a:gd name="f1" fmla="val h"/>
                <a:gd name="f2" fmla="val 0"/>
                <a:gd name="f3" fmla="val 5130748"/>
                <a:gd name="f4" fmla="val 520159"/>
                <a:gd name="f5" fmla="*/ f0 1 5130748"/>
                <a:gd name="f6" fmla="*/ f1 1 520159"/>
                <a:gd name="f7" fmla="+- f4 0 f2"/>
                <a:gd name="f8" fmla="+- f3 0 f2"/>
                <a:gd name="f9" fmla="*/ f8 1 5130748"/>
                <a:gd name="f10" fmla="*/ f7 1 520159"/>
                <a:gd name="f11" fmla="*/ f2 1 f9"/>
                <a:gd name="f12" fmla="*/ f3 1 f9"/>
                <a:gd name="f13" fmla="*/ f2 1 f10"/>
                <a:gd name="f14" fmla="*/ f4 1 f10"/>
                <a:gd name="f15" fmla="*/ f11 f5 1"/>
                <a:gd name="f16" fmla="*/ f12 f5 1"/>
                <a:gd name="f17" fmla="*/ f14 f6 1"/>
                <a:gd name="f18" fmla="*/ f13 f6 1"/>
              </a:gdLst>
              <a:ahLst/>
              <a:cxnLst>
                <a:cxn ang="3cd4">
                  <a:pos x="hc" y="t"/>
                </a:cxn>
                <a:cxn ang="0">
                  <a:pos x="r" y="vc"/>
                </a:cxn>
                <a:cxn ang="cd4">
                  <a:pos x="hc" y="b"/>
                </a:cxn>
                <a:cxn ang="cd2">
                  <a:pos x="l" y="vc"/>
                </a:cxn>
              </a:cxnLst>
              <a:rect l="f15" t="f18" r="f16" b="f17"/>
              <a:pathLst>
                <a:path w="5130748" h="520159">
                  <a:moveTo>
                    <a:pt x="f2" y="f2"/>
                  </a:moveTo>
                  <a:lnTo>
                    <a:pt x="f3" y="f2"/>
                  </a:lnTo>
                  <a:lnTo>
                    <a:pt x="f3" y="f4"/>
                  </a:lnTo>
                  <a:lnTo>
                    <a:pt x="f2" y="f4"/>
                  </a:lnTo>
                  <a:close/>
                </a:path>
              </a:pathLst>
            </a:custGeom>
            <a:solidFill>
              <a:srgbClr val="FFFFFF"/>
            </a:solidFill>
            <a:ln cap="flat">
              <a:noFill/>
              <a:prstDash val="solid"/>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200" b="0" i="0" u="none" strike="noStrike" kern="1200" cap="none" spc="0" baseline="0">
                <a:solidFill>
                  <a:srgbClr val="000000"/>
                </a:solidFill>
                <a:uFillTx/>
                <a:latin typeface="Calibri"/>
              </a:endParaRPr>
            </a:p>
          </p:txBody>
        </p:sp>
        <p:sp>
          <p:nvSpPr>
            <p:cNvPr id="5" name="TextBox 5">
              <a:extLst>
                <a:ext uri="{FF2B5EF4-FFF2-40B4-BE49-F238E27FC236}">
                  <a16:creationId xmlns:a16="http://schemas.microsoft.com/office/drawing/2014/main" id="{78EF7D28-27C2-A871-C55E-9ACA810AAE65}"/>
                </a:ext>
              </a:extLst>
            </p:cNvPr>
            <p:cNvSpPr txBox="1"/>
            <p:nvPr/>
          </p:nvSpPr>
          <p:spPr>
            <a:xfrm>
              <a:off x="-514350" y="6885505"/>
              <a:ext cx="3026901" cy="3483918"/>
            </a:xfrm>
            <a:prstGeom prst="rect">
              <a:avLst/>
            </a:prstGeom>
            <a:noFill/>
            <a:ln cap="flat">
              <a:noFill/>
            </a:ln>
          </p:spPr>
          <p:txBody>
            <a:bodyPr vert="horz" wrap="square" lIns="50804" tIns="50804" rIns="50804" bIns="50804" anchor="ctr" anchorCtr="1" compatLnSpc="1">
              <a:noAutofit/>
            </a:bodyPr>
            <a:lstStyle/>
            <a:p>
              <a:pPr marL="0" marR="0" lvl="0" indent="0" algn="ctr" defTabSz="914400" rtl="0" fontAlgn="auto" hangingPunct="1">
                <a:lnSpc>
                  <a:spcPts val="2950"/>
                </a:lnSpc>
                <a:spcBef>
                  <a:spcPts val="0"/>
                </a:spcBef>
                <a:spcAft>
                  <a:spcPts val="0"/>
                </a:spcAft>
                <a:buNone/>
                <a:tabLst/>
                <a:defRPr sz="1800" b="0" i="0" u="none" strike="noStrike" kern="0" cap="none" spc="0" baseline="0">
                  <a:solidFill>
                    <a:srgbClr val="000000"/>
                  </a:solidFill>
                  <a:uFillTx/>
                </a:defRPr>
              </a:pPr>
              <a:endParaRPr lang="pt-BR" sz="1200" b="0" i="0" u="none" strike="noStrike" kern="1200" cap="none" spc="0" baseline="0">
                <a:solidFill>
                  <a:srgbClr val="000000"/>
                </a:solidFill>
                <a:uFillTx/>
                <a:latin typeface="Calibri"/>
              </a:endParaRPr>
            </a:p>
          </p:txBody>
        </p:sp>
      </p:grpSp>
      <p:pic>
        <p:nvPicPr>
          <p:cNvPr id="6" name="Picture 13" descr="A black and red logo&#10;&#10;Description automatically generated">
            <a:extLst>
              <a:ext uri="{FF2B5EF4-FFF2-40B4-BE49-F238E27FC236}">
                <a16:creationId xmlns:a16="http://schemas.microsoft.com/office/drawing/2014/main" id="{6EA808B6-385D-A162-51B8-3548938762A1}"/>
              </a:ext>
            </a:extLst>
          </p:cNvPr>
          <p:cNvPicPr>
            <a:picLocks noChangeAspect="1"/>
          </p:cNvPicPr>
          <p:nvPr/>
        </p:nvPicPr>
        <p:blipFill>
          <a:blip r:embed="rId3"/>
          <a:stretch>
            <a:fillRect/>
          </a:stretch>
        </p:blipFill>
        <p:spPr>
          <a:xfrm>
            <a:off x="0" y="19531"/>
            <a:ext cx="18288000" cy="3025411"/>
          </a:xfrm>
          <a:prstGeom prst="rect">
            <a:avLst/>
          </a:prstGeom>
          <a:noFill/>
          <a:ln cap="flat">
            <a:noFill/>
          </a:ln>
        </p:spPr>
      </p:pic>
      <p:sp>
        <p:nvSpPr>
          <p:cNvPr id="7" name="TextBox 14">
            <a:extLst>
              <a:ext uri="{FF2B5EF4-FFF2-40B4-BE49-F238E27FC236}">
                <a16:creationId xmlns:a16="http://schemas.microsoft.com/office/drawing/2014/main" id="{1F17EBD1-A4CF-E640-1A28-40757879803B}"/>
              </a:ext>
            </a:extLst>
          </p:cNvPr>
          <p:cNvSpPr txBox="1"/>
          <p:nvPr/>
        </p:nvSpPr>
        <p:spPr>
          <a:xfrm>
            <a:off x="6591717" y="3294299"/>
            <a:ext cx="7678052" cy="1477332"/>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7200" b="0" i="0" u="none" strike="noStrike" kern="1200" cap="none" spc="0" baseline="0" dirty="0">
                <a:solidFill>
                  <a:srgbClr val="000000"/>
                </a:solidFill>
                <a:uFillTx/>
                <a:latin typeface="Oswald Bold"/>
              </a:rPr>
              <a:t>Sport Meet App</a:t>
            </a:r>
            <a:endParaRPr lang="en-US" sz="1800" b="0" i="0" u="none" strike="noStrike" kern="1200" cap="none" spc="0" baseline="0" dirty="0">
              <a:solidFill>
                <a:srgbClr val="000000"/>
              </a:solidFill>
              <a:uFillTx/>
              <a:latin typeface="Oswald Bold"/>
            </a:endParaRP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dirty="0">
              <a:solidFill>
                <a:srgbClr val="000000"/>
              </a:solidFill>
              <a:uFillTx/>
              <a:latin typeface="Calibri"/>
            </a:endParaRPr>
          </a:p>
        </p:txBody>
      </p:sp>
      <p:sp>
        <p:nvSpPr>
          <p:cNvPr id="8" name="TextBox 16">
            <a:extLst>
              <a:ext uri="{FF2B5EF4-FFF2-40B4-BE49-F238E27FC236}">
                <a16:creationId xmlns:a16="http://schemas.microsoft.com/office/drawing/2014/main" id="{CE885F1A-7943-0A14-9F36-EB4A2E3A3FF7}"/>
              </a:ext>
            </a:extLst>
          </p:cNvPr>
          <p:cNvSpPr txBox="1"/>
          <p:nvPr/>
        </p:nvSpPr>
        <p:spPr>
          <a:xfrm>
            <a:off x="3026901" y="7187229"/>
            <a:ext cx="12503386" cy="2927853"/>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ts val="7700"/>
              </a:lnSpc>
              <a:spcBef>
                <a:spcPts val="0"/>
              </a:spcBef>
              <a:spcAft>
                <a:spcPts val="0"/>
              </a:spcAft>
              <a:buNone/>
              <a:tabLst/>
              <a:defRPr sz="1800" b="0" i="0" u="none" strike="noStrike" kern="0" cap="none" spc="0" baseline="0">
                <a:solidFill>
                  <a:srgbClr val="000000"/>
                </a:solidFill>
                <a:uFillTx/>
              </a:defRPr>
            </a:pPr>
            <a:r>
              <a:rPr lang="en-US" sz="4000" b="0" i="0" u="none" strike="noStrike" kern="1200" cap="none" spc="0" baseline="0" dirty="0">
                <a:solidFill>
                  <a:srgbClr val="283337"/>
                </a:solidFill>
                <a:uFillTx/>
                <a:latin typeface="Oswald"/>
              </a:rPr>
              <a:t>Albert Leme, Camila Pontes, Guilherme </a:t>
            </a:r>
            <a:r>
              <a:rPr lang="en-US" sz="4000" b="0" i="0" u="none" strike="noStrike" kern="1200" cap="none" spc="0" baseline="0" dirty="0" err="1">
                <a:solidFill>
                  <a:srgbClr val="283337"/>
                </a:solidFill>
                <a:uFillTx/>
                <a:latin typeface="Oswald"/>
              </a:rPr>
              <a:t>Cerqueira</a:t>
            </a:r>
            <a:r>
              <a:rPr lang="en-US" sz="4000" b="0" i="0" u="none" strike="noStrike" kern="1200" cap="none" spc="0" baseline="0" dirty="0">
                <a:solidFill>
                  <a:srgbClr val="283337"/>
                </a:solidFill>
                <a:uFillTx/>
                <a:latin typeface="Oswald"/>
              </a:rPr>
              <a:t>, </a:t>
            </a:r>
            <a:r>
              <a:rPr lang="en-US" sz="4000" b="0" i="0" u="none" strike="noStrike" kern="1200" cap="none" spc="0" baseline="0" dirty="0" err="1">
                <a:solidFill>
                  <a:srgbClr val="283337"/>
                </a:solidFill>
                <a:uFillTx/>
                <a:latin typeface="Oswald"/>
              </a:rPr>
              <a:t>Jaquiel</a:t>
            </a:r>
            <a:r>
              <a:rPr lang="en-US" sz="4000" b="0" i="0" u="none" strike="noStrike" kern="1200" cap="none" spc="0" baseline="0" dirty="0">
                <a:solidFill>
                  <a:srgbClr val="283337"/>
                </a:solidFill>
                <a:uFillTx/>
                <a:latin typeface="Oswald"/>
              </a:rPr>
              <a:t> Moreno, Raphael Correa, </a:t>
            </a:r>
            <a:r>
              <a:rPr lang="en-US" sz="4000" b="0" i="0" u="none" strike="noStrike" kern="1200" cap="none" spc="0" baseline="0" dirty="0" err="1">
                <a:solidFill>
                  <a:srgbClr val="283337"/>
                </a:solidFill>
                <a:uFillTx/>
                <a:latin typeface="Oswald"/>
              </a:rPr>
              <a:t>Rogério</a:t>
            </a:r>
            <a:r>
              <a:rPr lang="en-US" sz="4000" b="0" i="0" u="none" strike="noStrike" kern="1200" cap="none" spc="0" baseline="0" dirty="0">
                <a:solidFill>
                  <a:srgbClr val="283337"/>
                </a:solidFill>
                <a:uFillTx/>
                <a:latin typeface="Oswald"/>
              </a:rPr>
              <a:t> </a:t>
            </a:r>
            <a:r>
              <a:rPr lang="en-US" sz="4000" b="0" i="0" u="none" strike="noStrike" kern="1200" cap="none" spc="0" baseline="0" dirty="0" err="1">
                <a:solidFill>
                  <a:srgbClr val="283337"/>
                </a:solidFill>
                <a:uFillTx/>
                <a:latin typeface="Oswald"/>
              </a:rPr>
              <a:t>Oue</a:t>
            </a:r>
            <a:endParaRPr lang="en-US" sz="4000" b="0" i="0" u="none" strike="noStrike" kern="1200" cap="none" spc="0" baseline="0" dirty="0">
              <a:solidFill>
                <a:srgbClr val="283337"/>
              </a:solidFill>
              <a:uFillTx/>
              <a:latin typeface="Oswald"/>
            </a:endParaRPr>
          </a:p>
          <a:p>
            <a:pPr marL="0" marR="0" lvl="0" indent="0" algn="l" defTabSz="914400" rtl="0" fontAlgn="auto" hangingPunct="1">
              <a:lnSpc>
                <a:spcPts val="7700"/>
              </a:lnSpc>
              <a:spcBef>
                <a:spcPts val="0"/>
              </a:spcBef>
              <a:spcAft>
                <a:spcPts val="0"/>
              </a:spcAft>
              <a:buNone/>
              <a:tabLst/>
              <a:defRPr sz="1800" b="0" i="0" u="none" strike="noStrike" kern="0" cap="none" spc="0" baseline="0">
                <a:solidFill>
                  <a:srgbClr val="000000"/>
                </a:solidFill>
                <a:uFillTx/>
              </a:defRPr>
            </a:pPr>
            <a:r>
              <a:rPr lang="en-US" sz="4000" b="0" i="0" u="none" strike="noStrike" kern="0" cap="none" spc="0" baseline="0" dirty="0">
                <a:solidFill>
                  <a:srgbClr val="283337"/>
                </a:solidFill>
                <a:uFillTx/>
                <a:latin typeface="Oswald"/>
              </a:rPr>
              <a:t>Orientadora</a:t>
            </a:r>
            <a:r>
              <a:rPr lang="en-US" sz="4000" kern="0" dirty="0">
                <a:solidFill>
                  <a:srgbClr val="283337"/>
                </a:solidFill>
                <a:latin typeface="Oswald"/>
              </a:rPr>
              <a:t> </a:t>
            </a:r>
            <a:r>
              <a:rPr lang="en-US" sz="4000" b="0" i="0" u="none" strike="noStrike" kern="0" cap="none" spc="0" baseline="0" dirty="0">
                <a:solidFill>
                  <a:srgbClr val="283337"/>
                </a:solidFill>
                <a:uFillTx/>
                <a:latin typeface="Oswald"/>
              </a:rPr>
              <a:t>: Prof</a:t>
            </a:r>
            <a:r>
              <a:rPr lang="en-US" sz="4000" kern="0" dirty="0">
                <a:solidFill>
                  <a:srgbClr val="283337"/>
                </a:solidFill>
                <a:latin typeface="Oswald"/>
              </a:rPr>
              <a:t>ª Mª.  Denilce Veloso</a:t>
            </a:r>
            <a:endParaRPr lang="en-US" sz="4000" b="0" i="0" u="none" strike="noStrike" kern="1200" cap="none" spc="0" baseline="0" dirty="0">
              <a:solidFill>
                <a:srgbClr val="283337"/>
              </a:solidFill>
              <a:uFillTx/>
              <a:latin typeface="Oswa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10">
            <a:extLst>
              <a:ext uri="{FF2B5EF4-FFF2-40B4-BE49-F238E27FC236}">
                <a16:creationId xmlns:a16="http://schemas.microsoft.com/office/drawing/2014/main" id="{B30B0253-F082-1A60-9E1E-C3D2F9C1C3A7}"/>
              </a:ext>
            </a:extLst>
          </p:cNvPr>
          <p:cNvPicPr>
            <a:picLocks noChangeAspect="1"/>
          </p:cNvPicPr>
          <p:nvPr/>
        </p:nvPicPr>
        <p:blipFill>
          <a:blip r:embed="rId2"/>
          <a:stretch>
            <a:fillRect/>
          </a:stretch>
        </p:blipFill>
        <p:spPr>
          <a:xfrm>
            <a:off x="14072215" y="-7427"/>
            <a:ext cx="3044805" cy="2359718"/>
          </a:xfrm>
          <a:prstGeom prst="rect">
            <a:avLst/>
          </a:prstGeom>
          <a:noFill/>
          <a:ln cap="flat">
            <a:noFill/>
          </a:ln>
        </p:spPr>
      </p:pic>
      <p:grpSp>
        <p:nvGrpSpPr>
          <p:cNvPr id="2" name="Group 2">
            <a:extLst>
              <a:ext uri="{FF2B5EF4-FFF2-40B4-BE49-F238E27FC236}">
                <a16:creationId xmlns:a16="http://schemas.microsoft.com/office/drawing/2014/main" id="{2FD1252D-F56A-1DB0-2875-6B1843676631}"/>
              </a:ext>
            </a:extLst>
          </p:cNvPr>
          <p:cNvGrpSpPr/>
          <p:nvPr/>
        </p:nvGrpSpPr>
        <p:grpSpPr>
          <a:xfrm>
            <a:off x="0" y="9597551"/>
            <a:ext cx="20690631" cy="3483918"/>
            <a:chOff x="0" y="9597551"/>
            <a:chExt cx="20690631" cy="3483918"/>
          </a:xfrm>
        </p:grpSpPr>
        <p:sp>
          <p:nvSpPr>
            <p:cNvPr id="3" name="Freeform 3">
              <a:extLst>
                <a:ext uri="{FF2B5EF4-FFF2-40B4-BE49-F238E27FC236}">
                  <a16:creationId xmlns:a16="http://schemas.microsoft.com/office/drawing/2014/main" id="{EFE54465-A75C-49B8-A7E3-0DC7600732ED}"/>
                </a:ext>
              </a:extLst>
            </p:cNvPr>
            <p:cNvSpPr/>
            <p:nvPr/>
          </p:nvSpPr>
          <p:spPr>
            <a:xfrm>
              <a:off x="0" y="9995370"/>
              <a:ext cx="20690631" cy="2349029"/>
            </a:xfrm>
            <a:custGeom>
              <a:avLst/>
              <a:gdLst>
                <a:gd name="f0" fmla="val w"/>
                <a:gd name="f1" fmla="val h"/>
                <a:gd name="f2" fmla="val 0"/>
                <a:gd name="f3" fmla="val 5449384"/>
                <a:gd name="f4" fmla="val 618676"/>
                <a:gd name="f5" fmla="*/ f0 1 5449384"/>
                <a:gd name="f6" fmla="*/ f1 1 618676"/>
                <a:gd name="f7" fmla="+- f4 0 f2"/>
                <a:gd name="f8" fmla="+- f3 0 f2"/>
                <a:gd name="f9" fmla="*/ f8 1 5449384"/>
                <a:gd name="f10" fmla="*/ f7 1 618676"/>
                <a:gd name="f11" fmla="*/ f2 1 f9"/>
                <a:gd name="f12" fmla="*/ f3 1 f9"/>
                <a:gd name="f13" fmla="*/ f2 1 f10"/>
                <a:gd name="f14" fmla="*/ f4 1 f10"/>
                <a:gd name="f15" fmla="*/ f11 f5 1"/>
                <a:gd name="f16" fmla="*/ f12 f5 1"/>
                <a:gd name="f17" fmla="*/ f14 f6 1"/>
                <a:gd name="f18" fmla="*/ f13 f6 1"/>
              </a:gdLst>
              <a:ahLst/>
              <a:cxnLst>
                <a:cxn ang="3cd4">
                  <a:pos x="hc" y="t"/>
                </a:cxn>
                <a:cxn ang="0">
                  <a:pos x="r" y="vc"/>
                </a:cxn>
                <a:cxn ang="cd4">
                  <a:pos x="hc" y="b"/>
                </a:cxn>
                <a:cxn ang="cd2">
                  <a:pos x="l" y="vc"/>
                </a:cxn>
              </a:cxnLst>
              <a:rect l="f15" t="f18" r="f16" b="f17"/>
              <a:pathLst>
                <a:path w="5449384" h="618676">
                  <a:moveTo>
                    <a:pt x="f2" y="f2"/>
                  </a:moveTo>
                  <a:lnTo>
                    <a:pt x="f3" y="f2"/>
                  </a:lnTo>
                  <a:lnTo>
                    <a:pt x="f3" y="f4"/>
                  </a:lnTo>
                  <a:lnTo>
                    <a:pt x="f2" y="f4"/>
                  </a:lnTo>
                  <a:close/>
                </a:path>
              </a:pathLst>
            </a:custGeom>
            <a:solidFill>
              <a:srgbClr val="B20000"/>
            </a:solidFill>
            <a:ln cap="flat">
              <a:noFill/>
              <a:prstDash val="solid"/>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4" name="TextBox 4">
              <a:extLst>
                <a:ext uri="{FF2B5EF4-FFF2-40B4-BE49-F238E27FC236}">
                  <a16:creationId xmlns:a16="http://schemas.microsoft.com/office/drawing/2014/main" id="{BB79B36D-4BEC-A306-182D-9BB361C98816}"/>
                </a:ext>
              </a:extLst>
            </p:cNvPr>
            <p:cNvSpPr txBox="1"/>
            <p:nvPr/>
          </p:nvSpPr>
          <p:spPr>
            <a:xfrm>
              <a:off x="0" y="9597551"/>
              <a:ext cx="3086099" cy="3483918"/>
            </a:xfrm>
            <a:prstGeom prst="rect">
              <a:avLst/>
            </a:prstGeom>
            <a:noFill/>
            <a:ln cap="flat">
              <a:noFill/>
            </a:ln>
          </p:spPr>
          <p:txBody>
            <a:bodyPr vert="horz" wrap="square" lIns="50804" tIns="50804" rIns="50804" bIns="50804" anchor="ctr" anchorCtr="1" compatLnSpc="1">
              <a:noAutofit/>
            </a:bodyPr>
            <a:lstStyle/>
            <a:p>
              <a:pPr marL="0" marR="0" lvl="0" indent="0" algn="ctr" defTabSz="914400" rtl="0" fontAlgn="auto" hangingPunct="1">
                <a:lnSpc>
                  <a:spcPts val="337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grpSp>
      <p:sp>
        <p:nvSpPr>
          <p:cNvPr id="5" name="TextBox 5">
            <a:extLst>
              <a:ext uri="{FF2B5EF4-FFF2-40B4-BE49-F238E27FC236}">
                <a16:creationId xmlns:a16="http://schemas.microsoft.com/office/drawing/2014/main" id="{8142C0F1-59B1-2581-9723-1D8726C91846}"/>
              </a:ext>
            </a:extLst>
          </p:cNvPr>
          <p:cNvSpPr txBox="1"/>
          <p:nvPr/>
        </p:nvSpPr>
        <p:spPr>
          <a:xfrm>
            <a:off x="1170980" y="923928"/>
            <a:ext cx="3348779" cy="823367"/>
          </a:xfrm>
          <a:prstGeom prst="rect">
            <a:avLst/>
          </a:prstGeom>
          <a:noFill/>
          <a:ln cap="flat">
            <a:noFill/>
          </a:ln>
        </p:spPr>
        <p:txBody>
          <a:bodyPr vert="horz" wrap="square" lIns="0" tIns="0" rIns="0" bIns="0" anchor="t" anchorCtr="1" compatLnSpc="1">
            <a:spAutoFit/>
          </a:bodyPr>
          <a:lstStyle/>
          <a:p>
            <a:pPr marL="0" marR="0" lvl="0" indent="0" algn="ctr" defTabSz="914400" rtl="0" fontAlgn="auto" hangingPunct="1">
              <a:lnSpc>
                <a:spcPts val="7000"/>
              </a:lnSpc>
              <a:spcBef>
                <a:spcPts val="0"/>
              </a:spcBef>
              <a:spcAft>
                <a:spcPts val="0"/>
              </a:spcAft>
              <a:buNone/>
              <a:tabLst/>
              <a:defRPr sz="1800" b="0" i="0" u="none" strike="noStrike" kern="0" cap="none" spc="0" baseline="0">
                <a:solidFill>
                  <a:srgbClr val="000000"/>
                </a:solidFill>
                <a:uFillTx/>
              </a:defRPr>
            </a:pPr>
            <a:r>
              <a:rPr lang="en-US" sz="5000" b="0" i="0" u="none" strike="noStrike" kern="1200" cap="none" spc="0" baseline="0" dirty="0">
                <a:solidFill>
                  <a:srgbClr val="B20000"/>
                </a:solidFill>
                <a:uFillTx/>
                <a:latin typeface="Oswald Bold"/>
              </a:rPr>
              <a:t>CONCLUSÃO</a:t>
            </a:r>
          </a:p>
        </p:txBody>
      </p:sp>
      <p:sp>
        <p:nvSpPr>
          <p:cNvPr id="6" name="AutoShape 6">
            <a:extLst>
              <a:ext uri="{FF2B5EF4-FFF2-40B4-BE49-F238E27FC236}">
                <a16:creationId xmlns:a16="http://schemas.microsoft.com/office/drawing/2014/main" id="{4552D98A-126E-6D5B-B015-02011CB156E0}"/>
              </a:ext>
            </a:extLst>
          </p:cNvPr>
          <p:cNvSpPr/>
          <p:nvPr/>
        </p:nvSpPr>
        <p:spPr>
          <a:xfrm>
            <a:off x="1009653" y="1901823"/>
            <a:ext cx="11708709"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38103" cap="flat">
            <a:solidFill>
              <a:srgbClr val="DCDEDF"/>
            </a:solidFill>
            <a:prstDash val="solid"/>
            <a:miter/>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7" name="TextBox 7">
            <a:extLst>
              <a:ext uri="{FF2B5EF4-FFF2-40B4-BE49-F238E27FC236}">
                <a16:creationId xmlns:a16="http://schemas.microsoft.com/office/drawing/2014/main" id="{3184B2A4-D09F-FAB0-7579-3B88B415B931}"/>
              </a:ext>
            </a:extLst>
          </p:cNvPr>
          <p:cNvSpPr txBox="1"/>
          <p:nvPr/>
        </p:nvSpPr>
        <p:spPr>
          <a:xfrm>
            <a:off x="1435229" y="2352291"/>
            <a:ext cx="15417542" cy="4444102"/>
          </a:xfrm>
          <a:prstGeom prst="rect">
            <a:avLst/>
          </a:prstGeom>
          <a:noFill/>
          <a:ln cap="flat">
            <a:noFill/>
          </a:ln>
        </p:spPr>
        <p:txBody>
          <a:bodyPr vert="horz" wrap="square" lIns="0" tIns="0" rIns="0" bIns="0" anchor="t" anchorCtr="0" compatLnSpc="1">
            <a:spAutoFit/>
          </a:bodyPr>
          <a:lstStyle/>
          <a:p>
            <a:pPr marL="0" indent="0" algn="just">
              <a:lnSpc>
                <a:spcPct val="114000"/>
              </a:lnSpc>
              <a:buNone/>
            </a:pPr>
            <a:r>
              <a:rPr lang="pt-BR" altLang="pt-BR" sz="3200" dirty="0">
                <a:latin typeface="Arial" panose="020B0604020202020204" pitchFamily="34" charset="0"/>
                <a:cs typeface="Arial" panose="020B0604020202020204" pitchFamily="34" charset="0"/>
              </a:rPr>
              <a:t>Em conclusão, o </a:t>
            </a:r>
            <a:r>
              <a:rPr lang="pt-BR" altLang="pt-BR" sz="3200" dirty="0" err="1">
                <a:latin typeface="Arial" panose="020B0604020202020204" pitchFamily="34" charset="0"/>
                <a:cs typeface="Arial" panose="020B0604020202020204" pitchFamily="34" charset="0"/>
              </a:rPr>
              <a:t>SportMeet</a:t>
            </a:r>
            <a:r>
              <a:rPr lang="pt-BR" altLang="pt-BR" sz="3200" dirty="0">
                <a:latin typeface="Arial" panose="020B0604020202020204" pitchFamily="34" charset="0"/>
                <a:cs typeface="Arial" panose="020B0604020202020204" pitchFamily="34" charset="0"/>
              </a:rPr>
              <a:t> App representa não apenas uma solução inovadora para os desafios na formação de grupos para atividades esportivas coletivas, mas também um compromisso com a promoção de um estilo de vida ativo e saudável. Ao integrar tecnologias modernas, como </a:t>
            </a:r>
            <a:r>
              <a:rPr lang="pt-BR" altLang="pt-BR" sz="3200" dirty="0" err="1">
                <a:latin typeface="Arial" panose="020B0604020202020204" pitchFamily="34" charset="0"/>
                <a:cs typeface="Arial" panose="020B0604020202020204" pitchFamily="34" charset="0"/>
              </a:rPr>
              <a:t>React</a:t>
            </a:r>
            <a:r>
              <a:rPr lang="pt-BR" altLang="pt-BR" sz="3200" dirty="0">
                <a:latin typeface="Arial" panose="020B0604020202020204" pitchFamily="34" charset="0"/>
                <a:cs typeface="Arial" panose="020B0604020202020204" pitchFamily="34" charset="0"/>
              </a:rPr>
              <a:t> </a:t>
            </a:r>
            <a:r>
              <a:rPr lang="pt-BR" altLang="pt-BR" sz="3200" dirty="0" err="1">
                <a:latin typeface="Arial" panose="020B0604020202020204" pitchFamily="34" charset="0"/>
                <a:cs typeface="Arial" panose="020B0604020202020204" pitchFamily="34" charset="0"/>
              </a:rPr>
              <a:t>Native</a:t>
            </a:r>
            <a:r>
              <a:rPr lang="pt-BR" altLang="pt-BR" sz="3200" dirty="0">
                <a:latin typeface="Arial" panose="020B0604020202020204" pitchFamily="34" charset="0"/>
                <a:cs typeface="Arial" panose="020B0604020202020204" pitchFamily="34" charset="0"/>
              </a:rPr>
              <a:t>, </a:t>
            </a:r>
            <a:r>
              <a:rPr lang="pt-BR" altLang="pt-BR" sz="3200" dirty="0" err="1">
                <a:latin typeface="Arial" panose="020B0604020202020204" pitchFamily="34" charset="0"/>
                <a:cs typeface="Arial" panose="020B0604020202020204" pitchFamily="34" charset="0"/>
              </a:rPr>
              <a:t>JavaScript</a:t>
            </a:r>
            <a:r>
              <a:rPr lang="pt-BR" altLang="pt-BR" sz="3200" dirty="0">
                <a:latin typeface="Arial" panose="020B0604020202020204" pitchFamily="34" charset="0"/>
                <a:cs typeface="Arial" panose="020B0604020202020204" pitchFamily="34" charset="0"/>
              </a:rPr>
              <a:t> e PostgreSQL, nossa plataforma visa proporcionar uma experiência robusta, eficiente e acessível. Com a participação diversificada na elicitação de requisitos, estamos confiantes de que o </a:t>
            </a:r>
            <a:r>
              <a:rPr lang="pt-BR" altLang="pt-BR" sz="3200" dirty="0" err="1">
                <a:latin typeface="Arial" panose="020B0604020202020204" pitchFamily="34" charset="0"/>
                <a:cs typeface="Arial" panose="020B0604020202020204" pitchFamily="34" charset="0"/>
              </a:rPr>
              <a:t>SportMeet</a:t>
            </a:r>
            <a:r>
              <a:rPr lang="pt-BR" altLang="pt-BR" sz="3200" dirty="0">
                <a:latin typeface="Arial" panose="020B0604020202020204" pitchFamily="34" charset="0"/>
                <a:cs typeface="Arial" panose="020B0604020202020204" pitchFamily="34" charset="0"/>
              </a:rPr>
              <a:t> App não apenas atenderá, mas excederá as expectativas da comunidade esportiva.</a:t>
            </a:r>
            <a:endParaRPr lang="en-US" sz="3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590384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3">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A2B56CED-9B26-82D4-863E-3B47B2A91FC3}"/>
              </a:ext>
            </a:extLst>
          </p:cNvPr>
          <p:cNvGrpSpPr/>
          <p:nvPr/>
        </p:nvGrpSpPr>
        <p:grpSpPr>
          <a:xfrm>
            <a:off x="0" y="9597551"/>
            <a:ext cx="20690631" cy="3483918"/>
            <a:chOff x="0" y="9597551"/>
            <a:chExt cx="20690631" cy="3483918"/>
          </a:xfrm>
        </p:grpSpPr>
        <p:sp>
          <p:nvSpPr>
            <p:cNvPr id="3" name="Freeform 3">
              <a:extLst>
                <a:ext uri="{FF2B5EF4-FFF2-40B4-BE49-F238E27FC236}">
                  <a16:creationId xmlns:a16="http://schemas.microsoft.com/office/drawing/2014/main" id="{9352A40C-8D2E-AA74-4404-6B942F2075F6}"/>
                </a:ext>
              </a:extLst>
            </p:cNvPr>
            <p:cNvSpPr/>
            <p:nvPr/>
          </p:nvSpPr>
          <p:spPr>
            <a:xfrm>
              <a:off x="0" y="9995370"/>
              <a:ext cx="20690631" cy="2349029"/>
            </a:xfrm>
            <a:custGeom>
              <a:avLst/>
              <a:gdLst>
                <a:gd name="f0" fmla="val w"/>
                <a:gd name="f1" fmla="val h"/>
                <a:gd name="f2" fmla="val 0"/>
                <a:gd name="f3" fmla="val 5449384"/>
                <a:gd name="f4" fmla="val 618676"/>
                <a:gd name="f5" fmla="*/ f0 1 5449384"/>
                <a:gd name="f6" fmla="*/ f1 1 618676"/>
                <a:gd name="f7" fmla="+- f4 0 f2"/>
                <a:gd name="f8" fmla="+- f3 0 f2"/>
                <a:gd name="f9" fmla="*/ f8 1 5449384"/>
                <a:gd name="f10" fmla="*/ f7 1 618676"/>
                <a:gd name="f11" fmla="*/ f2 1 f9"/>
                <a:gd name="f12" fmla="*/ f3 1 f9"/>
                <a:gd name="f13" fmla="*/ f2 1 f10"/>
                <a:gd name="f14" fmla="*/ f4 1 f10"/>
                <a:gd name="f15" fmla="*/ f11 f5 1"/>
                <a:gd name="f16" fmla="*/ f12 f5 1"/>
                <a:gd name="f17" fmla="*/ f14 f6 1"/>
                <a:gd name="f18" fmla="*/ f13 f6 1"/>
              </a:gdLst>
              <a:ahLst/>
              <a:cxnLst>
                <a:cxn ang="3cd4">
                  <a:pos x="hc" y="t"/>
                </a:cxn>
                <a:cxn ang="0">
                  <a:pos x="r" y="vc"/>
                </a:cxn>
                <a:cxn ang="cd4">
                  <a:pos x="hc" y="b"/>
                </a:cxn>
                <a:cxn ang="cd2">
                  <a:pos x="l" y="vc"/>
                </a:cxn>
              </a:cxnLst>
              <a:rect l="f15" t="f18" r="f16" b="f17"/>
              <a:pathLst>
                <a:path w="5449384" h="618676">
                  <a:moveTo>
                    <a:pt x="f2" y="f2"/>
                  </a:moveTo>
                  <a:lnTo>
                    <a:pt x="f3" y="f2"/>
                  </a:lnTo>
                  <a:lnTo>
                    <a:pt x="f3" y="f4"/>
                  </a:lnTo>
                  <a:lnTo>
                    <a:pt x="f2" y="f4"/>
                  </a:lnTo>
                  <a:close/>
                </a:path>
              </a:pathLst>
            </a:custGeom>
            <a:solidFill>
              <a:srgbClr val="B20000"/>
            </a:solidFill>
            <a:ln cap="flat">
              <a:noFill/>
              <a:prstDash val="solid"/>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4" name="TextBox 4">
              <a:extLst>
                <a:ext uri="{FF2B5EF4-FFF2-40B4-BE49-F238E27FC236}">
                  <a16:creationId xmlns:a16="http://schemas.microsoft.com/office/drawing/2014/main" id="{9AA2BE83-F0F1-2158-577D-7CADA8C685B3}"/>
                </a:ext>
              </a:extLst>
            </p:cNvPr>
            <p:cNvSpPr txBox="1"/>
            <p:nvPr/>
          </p:nvSpPr>
          <p:spPr>
            <a:xfrm>
              <a:off x="0" y="9597551"/>
              <a:ext cx="3086099" cy="3483918"/>
            </a:xfrm>
            <a:prstGeom prst="rect">
              <a:avLst/>
            </a:prstGeom>
            <a:noFill/>
            <a:ln cap="flat">
              <a:noFill/>
            </a:ln>
          </p:spPr>
          <p:txBody>
            <a:bodyPr vert="horz" wrap="square" lIns="50804" tIns="50804" rIns="50804" bIns="50804" anchor="ctr" anchorCtr="1" compatLnSpc="1">
              <a:noAutofit/>
            </a:bodyPr>
            <a:lstStyle/>
            <a:p>
              <a:pPr marL="0" marR="0" lvl="0" indent="0" algn="ctr" defTabSz="914400" rtl="0" fontAlgn="auto" hangingPunct="1">
                <a:lnSpc>
                  <a:spcPts val="337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grpSp>
      <p:sp>
        <p:nvSpPr>
          <p:cNvPr id="5" name="TextBox 5">
            <a:extLst>
              <a:ext uri="{FF2B5EF4-FFF2-40B4-BE49-F238E27FC236}">
                <a16:creationId xmlns:a16="http://schemas.microsoft.com/office/drawing/2014/main" id="{09E4452E-49B2-5359-A652-EB378ADF66CD}"/>
              </a:ext>
            </a:extLst>
          </p:cNvPr>
          <p:cNvSpPr txBox="1"/>
          <p:nvPr/>
        </p:nvSpPr>
        <p:spPr>
          <a:xfrm>
            <a:off x="1009653" y="923928"/>
            <a:ext cx="3407721" cy="863595"/>
          </a:xfrm>
          <a:prstGeom prst="rect">
            <a:avLst/>
          </a:prstGeom>
          <a:noFill/>
          <a:ln cap="flat">
            <a:noFill/>
          </a:ln>
        </p:spPr>
        <p:txBody>
          <a:bodyPr vert="horz" wrap="square" lIns="0" tIns="0" rIns="0" bIns="0" anchor="t" anchorCtr="1" compatLnSpc="1">
            <a:spAutoFit/>
          </a:bodyPr>
          <a:lstStyle/>
          <a:p>
            <a:pPr marL="0" marR="0" lvl="0" indent="0" algn="ctr" defTabSz="914400" rtl="0" fontAlgn="auto" hangingPunct="1">
              <a:lnSpc>
                <a:spcPts val="7000"/>
              </a:lnSpc>
              <a:spcBef>
                <a:spcPts val="0"/>
              </a:spcBef>
              <a:spcAft>
                <a:spcPts val="0"/>
              </a:spcAft>
              <a:buNone/>
              <a:tabLst/>
              <a:defRPr sz="1800" b="0" i="0" u="none" strike="noStrike" kern="0" cap="none" spc="0" baseline="0">
                <a:solidFill>
                  <a:srgbClr val="000000"/>
                </a:solidFill>
                <a:uFillTx/>
              </a:defRPr>
            </a:pPr>
            <a:r>
              <a:rPr lang="en-US" sz="5000" b="0" i="0" u="none" strike="noStrike" kern="1200" cap="none" spc="0" baseline="0">
                <a:solidFill>
                  <a:srgbClr val="B20000"/>
                </a:solidFill>
                <a:uFillTx/>
                <a:latin typeface="Oswald Bold"/>
              </a:rPr>
              <a:t>INTRODUÇÃO</a:t>
            </a:r>
          </a:p>
        </p:txBody>
      </p:sp>
      <p:sp>
        <p:nvSpPr>
          <p:cNvPr id="6" name="AutoShape 6">
            <a:extLst>
              <a:ext uri="{FF2B5EF4-FFF2-40B4-BE49-F238E27FC236}">
                <a16:creationId xmlns:a16="http://schemas.microsoft.com/office/drawing/2014/main" id="{7000A9CF-DBE1-1250-EFF2-78AAF80B7251}"/>
              </a:ext>
            </a:extLst>
          </p:cNvPr>
          <p:cNvSpPr/>
          <p:nvPr/>
        </p:nvSpPr>
        <p:spPr>
          <a:xfrm>
            <a:off x="1009653" y="1901823"/>
            <a:ext cx="11708709"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38103" cap="flat">
            <a:solidFill>
              <a:srgbClr val="DCDEDF"/>
            </a:solidFill>
            <a:prstDash val="solid"/>
            <a:miter/>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7" name="TextBox 7">
            <a:extLst>
              <a:ext uri="{FF2B5EF4-FFF2-40B4-BE49-F238E27FC236}">
                <a16:creationId xmlns:a16="http://schemas.microsoft.com/office/drawing/2014/main" id="{2E39C83C-F509-10DA-C25F-969847745B68}"/>
              </a:ext>
            </a:extLst>
          </p:cNvPr>
          <p:cNvSpPr txBox="1"/>
          <p:nvPr/>
        </p:nvSpPr>
        <p:spPr>
          <a:xfrm>
            <a:off x="1009653" y="2319595"/>
            <a:ext cx="15417542" cy="4976875"/>
          </a:xfrm>
          <a:prstGeom prst="rect">
            <a:avLst/>
          </a:prstGeom>
          <a:noFill/>
          <a:ln cap="flat">
            <a:noFill/>
          </a:ln>
        </p:spPr>
        <p:txBody>
          <a:bodyPr vert="horz" wrap="square" lIns="0" tIns="0" rIns="0" bIns="0" anchor="t" anchorCtr="0" compatLnSpc="1">
            <a:spAutoFit/>
          </a:bodyPr>
          <a:lstStyle/>
          <a:p>
            <a:pPr marL="0" indent="0">
              <a:buNone/>
            </a:pPr>
            <a:r>
              <a:rPr lang="pt-BR" altLang="pt-BR" sz="3200" b="1" i="1" dirty="0">
                <a:latin typeface="Arial" panose="020B0604020202020204" pitchFamily="34" charset="0"/>
                <a:cs typeface="Arial" panose="020B0604020202020204" pitchFamily="34" charset="0"/>
              </a:rPr>
              <a:t>Contexto e problema</a:t>
            </a:r>
          </a:p>
          <a:p>
            <a:pPr algn="just">
              <a:lnSpc>
                <a:spcPct val="115000"/>
              </a:lnSpc>
            </a:pPr>
            <a:r>
              <a:rPr lang="pt-BR" sz="3200" dirty="0">
                <a:latin typeface="Arial" panose="020B0604020202020204" pitchFamily="34" charset="0"/>
                <a:ea typeface="Times New Roman" panose="02020603050405020304" pitchFamily="18" charset="0"/>
                <a:cs typeface="Arial" panose="020B0604020202020204" pitchFamily="34" charset="0"/>
              </a:rPr>
              <a:t>No cenário atual, equilibrar a vida ativa com as responsabilidades diárias tornou-se um desafio constante. Encontrar grupos para a prática de esportes coletivos, seja futebol, basquete ou outras atividades em equipe, enfrenta obstáculos significativos devido à incompatibilidade de horários e à dificuldade de encontrar parceiros. Além disso, no Brasil, cerca de 100 milhões de pessoas acima de 15 anos não praticam esportes, levantando preocupações sobre os impactos na saúde. Diante desse panorama, surge a necessidade de uma solução que incentive a prática esportiva, promova a interação e contribua para combater o sedentarismo no país.</a:t>
            </a:r>
            <a:endParaRPr lang="en-US" sz="3000" b="0" i="0" u="none" strike="noStrike" kern="0" cap="none" spc="0" baseline="0" dirty="0">
              <a:solidFill>
                <a:srgbClr val="0F0907"/>
              </a:solidFill>
              <a:uFillTx/>
              <a:latin typeface="Oswald"/>
            </a:endParaRPr>
          </a:p>
        </p:txBody>
      </p:sp>
      <p:pic>
        <p:nvPicPr>
          <p:cNvPr id="8" name="Picture 12">
            <a:extLst>
              <a:ext uri="{FF2B5EF4-FFF2-40B4-BE49-F238E27FC236}">
                <a16:creationId xmlns:a16="http://schemas.microsoft.com/office/drawing/2014/main" id="{F3ADEA5F-27F9-7900-9D78-58FF25B89233}"/>
              </a:ext>
            </a:extLst>
          </p:cNvPr>
          <p:cNvPicPr>
            <a:picLocks noChangeAspect="1"/>
          </p:cNvPicPr>
          <p:nvPr/>
        </p:nvPicPr>
        <p:blipFill>
          <a:blip r:embed="rId2"/>
          <a:stretch>
            <a:fillRect/>
          </a:stretch>
        </p:blipFill>
        <p:spPr>
          <a:xfrm>
            <a:off x="12991319" y="478953"/>
            <a:ext cx="3044805" cy="2359718"/>
          </a:xfrm>
          <a:prstGeom prst="rect">
            <a:avLst/>
          </a:prstGeom>
          <a:noFill/>
          <a:ln cap="flat">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5">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319E9629-D83A-9361-6A63-5533B9792024}"/>
              </a:ext>
            </a:extLst>
          </p:cNvPr>
          <p:cNvGrpSpPr/>
          <p:nvPr/>
        </p:nvGrpSpPr>
        <p:grpSpPr>
          <a:xfrm>
            <a:off x="0" y="9597551"/>
            <a:ext cx="20690631" cy="3483918"/>
            <a:chOff x="0" y="9597551"/>
            <a:chExt cx="20690631" cy="3483918"/>
          </a:xfrm>
        </p:grpSpPr>
        <p:sp>
          <p:nvSpPr>
            <p:cNvPr id="3" name="Freeform 3">
              <a:extLst>
                <a:ext uri="{FF2B5EF4-FFF2-40B4-BE49-F238E27FC236}">
                  <a16:creationId xmlns:a16="http://schemas.microsoft.com/office/drawing/2014/main" id="{B224C4EE-43B6-457F-251D-936E901210E3}"/>
                </a:ext>
              </a:extLst>
            </p:cNvPr>
            <p:cNvSpPr/>
            <p:nvPr/>
          </p:nvSpPr>
          <p:spPr>
            <a:xfrm>
              <a:off x="0" y="9995370"/>
              <a:ext cx="20690631" cy="2349029"/>
            </a:xfrm>
            <a:custGeom>
              <a:avLst/>
              <a:gdLst>
                <a:gd name="f0" fmla="val w"/>
                <a:gd name="f1" fmla="val h"/>
                <a:gd name="f2" fmla="val 0"/>
                <a:gd name="f3" fmla="val 5449384"/>
                <a:gd name="f4" fmla="val 618676"/>
                <a:gd name="f5" fmla="*/ f0 1 5449384"/>
                <a:gd name="f6" fmla="*/ f1 1 618676"/>
                <a:gd name="f7" fmla="+- f4 0 f2"/>
                <a:gd name="f8" fmla="+- f3 0 f2"/>
                <a:gd name="f9" fmla="*/ f8 1 5449384"/>
                <a:gd name="f10" fmla="*/ f7 1 618676"/>
                <a:gd name="f11" fmla="*/ f2 1 f9"/>
                <a:gd name="f12" fmla="*/ f3 1 f9"/>
                <a:gd name="f13" fmla="*/ f2 1 f10"/>
                <a:gd name="f14" fmla="*/ f4 1 f10"/>
                <a:gd name="f15" fmla="*/ f11 f5 1"/>
                <a:gd name="f16" fmla="*/ f12 f5 1"/>
                <a:gd name="f17" fmla="*/ f14 f6 1"/>
                <a:gd name="f18" fmla="*/ f13 f6 1"/>
              </a:gdLst>
              <a:ahLst/>
              <a:cxnLst>
                <a:cxn ang="3cd4">
                  <a:pos x="hc" y="t"/>
                </a:cxn>
                <a:cxn ang="0">
                  <a:pos x="r" y="vc"/>
                </a:cxn>
                <a:cxn ang="cd4">
                  <a:pos x="hc" y="b"/>
                </a:cxn>
                <a:cxn ang="cd2">
                  <a:pos x="l" y="vc"/>
                </a:cxn>
              </a:cxnLst>
              <a:rect l="f15" t="f18" r="f16" b="f17"/>
              <a:pathLst>
                <a:path w="5449384" h="618676">
                  <a:moveTo>
                    <a:pt x="f2" y="f2"/>
                  </a:moveTo>
                  <a:lnTo>
                    <a:pt x="f3" y="f2"/>
                  </a:lnTo>
                  <a:lnTo>
                    <a:pt x="f3" y="f4"/>
                  </a:lnTo>
                  <a:lnTo>
                    <a:pt x="f2" y="f4"/>
                  </a:lnTo>
                  <a:close/>
                </a:path>
              </a:pathLst>
            </a:custGeom>
            <a:solidFill>
              <a:srgbClr val="B20000"/>
            </a:solidFill>
            <a:ln cap="flat">
              <a:noFill/>
              <a:prstDash val="solid"/>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4" name="TextBox 4">
              <a:extLst>
                <a:ext uri="{FF2B5EF4-FFF2-40B4-BE49-F238E27FC236}">
                  <a16:creationId xmlns:a16="http://schemas.microsoft.com/office/drawing/2014/main" id="{4E005347-A06F-3E4F-B932-54CB2F4D2883}"/>
                </a:ext>
              </a:extLst>
            </p:cNvPr>
            <p:cNvSpPr txBox="1"/>
            <p:nvPr/>
          </p:nvSpPr>
          <p:spPr>
            <a:xfrm>
              <a:off x="0" y="9597551"/>
              <a:ext cx="3086099" cy="3483918"/>
            </a:xfrm>
            <a:prstGeom prst="rect">
              <a:avLst/>
            </a:prstGeom>
            <a:noFill/>
            <a:ln cap="flat">
              <a:noFill/>
            </a:ln>
          </p:spPr>
          <p:txBody>
            <a:bodyPr vert="horz" wrap="square" lIns="50804" tIns="50804" rIns="50804" bIns="50804" anchor="ctr" anchorCtr="1" compatLnSpc="1">
              <a:noAutofit/>
            </a:bodyPr>
            <a:lstStyle/>
            <a:p>
              <a:pPr marL="0" marR="0" lvl="0" indent="0" algn="ctr" defTabSz="914400" rtl="0" fontAlgn="auto" hangingPunct="1">
                <a:lnSpc>
                  <a:spcPts val="337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grpSp>
      <p:sp>
        <p:nvSpPr>
          <p:cNvPr id="5" name="TextBox 5">
            <a:extLst>
              <a:ext uri="{FF2B5EF4-FFF2-40B4-BE49-F238E27FC236}">
                <a16:creationId xmlns:a16="http://schemas.microsoft.com/office/drawing/2014/main" id="{CAF87267-70B1-5A93-8867-1B2C48EFD9FD}"/>
              </a:ext>
            </a:extLst>
          </p:cNvPr>
          <p:cNvSpPr txBox="1"/>
          <p:nvPr/>
        </p:nvSpPr>
        <p:spPr>
          <a:xfrm>
            <a:off x="1028700" y="923928"/>
            <a:ext cx="2757044" cy="863595"/>
          </a:xfrm>
          <a:prstGeom prst="rect">
            <a:avLst/>
          </a:prstGeom>
          <a:noFill/>
          <a:ln cap="flat">
            <a:noFill/>
          </a:ln>
        </p:spPr>
        <p:txBody>
          <a:bodyPr vert="horz" wrap="square" lIns="0" tIns="0" rIns="0" bIns="0" anchor="t" anchorCtr="1" compatLnSpc="1">
            <a:spAutoFit/>
          </a:bodyPr>
          <a:lstStyle/>
          <a:p>
            <a:pPr marL="0" marR="0" lvl="0" indent="0" algn="ctr" defTabSz="914400" rtl="0" fontAlgn="auto" hangingPunct="1">
              <a:lnSpc>
                <a:spcPts val="7000"/>
              </a:lnSpc>
              <a:spcBef>
                <a:spcPts val="0"/>
              </a:spcBef>
              <a:spcAft>
                <a:spcPts val="0"/>
              </a:spcAft>
              <a:buNone/>
              <a:tabLst/>
              <a:defRPr sz="1800" b="0" i="0" u="none" strike="noStrike" kern="0" cap="none" spc="0" baseline="0">
                <a:solidFill>
                  <a:srgbClr val="000000"/>
                </a:solidFill>
                <a:uFillTx/>
              </a:defRPr>
            </a:pPr>
            <a:r>
              <a:rPr lang="en-US" sz="5000" b="0" i="0" u="none" strike="noStrike" kern="1200" cap="none" spc="0" baseline="0">
                <a:solidFill>
                  <a:srgbClr val="B20000"/>
                </a:solidFill>
                <a:uFillTx/>
                <a:latin typeface="Oswald Bold"/>
              </a:rPr>
              <a:t>OBJETIVOS</a:t>
            </a:r>
          </a:p>
        </p:txBody>
      </p:sp>
      <p:sp>
        <p:nvSpPr>
          <p:cNvPr id="6" name="AutoShape 6">
            <a:extLst>
              <a:ext uri="{FF2B5EF4-FFF2-40B4-BE49-F238E27FC236}">
                <a16:creationId xmlns:a16="http://schemas.microsoft.com/office/drawing/2014/main" id="{8C6E714D-85FE-31C2-C99B-EABA54420913}"/>
              </a:ext>
            </a:extLst>
          </p:cNvPr>
          <p:cNvSpPr/>
          <p:nvPr/>
        </p:nvSpPr>
        <p:spPr>
          <a:xfrm>
            <a:off x="1009653" y="1901823"/>
            <a:ext cx="11708709"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38103" cap="flat">
            <a:solidFill>
              <a:srgbClr val="DCDEDF"/>
            </a:solidFill>
            <a:prstDash val="solid"/>
            <a:miter/>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7" name="TextBox 7">
            <a:extLst>
              <a:ext uri="{FF2B5EF4-FFF2-40B4-BE49-F238E27FC236}">
                <a16:creationId xmlns:a16="http://schemas.microsoft.com/office/drawing/2014/main" id="{2E520D0F-6B09-BB57-10C6-96255E53F0A9}"/>
              </a:ext>
            </a:extLst>
          </p:cNvPr>
          <p:cNvSpPr txBox="1"/>
          <p:nvPr/>
        </p:nvSpPr>
        <p:spPr>
          <a:xfrm>
            <a:off x="9634655" y="2838671"/>
            <a:ext cx="7347538" cy="5346977"/>
          </a:xfrm>
          <a:prstGeom prst="rect">
            <a:avLst/>
          </a:prstGeom>
          <a:noFill/>
          <a:ln cap="flat">
            <a:noFill/>
          </a:ln>
        </p:spPr>
        <p:txBody>
          <a:bodyPr vert="horz" wrap="square" lIns="0" tIns="0" rIns="0" bIns="0" anchor="t" anchorCtr="0" compatLnSpc="1">
            <a:spAutoFit/>
          </a:bodyPr>
          <a:lstStyle/>
          <a:p>
            <a:pPr indent="-133357">
              <a:lnSpc>
                <a:spcPts val="4200"/>
              </a:lnSpc>
              <a:buSzPct val="100000"/>
              <a:defRPr sz="1800" b="0" i="0" u="none" strike="noStrike" kern="0" cap="none" spc="0" baseline="0">
                <a:solidFill>
                  <a:srgbClr val="000000"/>
                </a:solidFill>
                <a:uFillTx/>
              </a:defRPr>
            </a:pPr>
            <a:r>
              <a:rPr lang="pt-BR" sz="3200" b="1" i="1" dirty="0">
                <a:effectLst/>
                <a:latin typeface="Arial" panose="020B0604020202020204" pitchFamily="34" charset="0"/>
                <a:ea typeface="Times New Roman" panose="02020603050405020304" pitchFamily="18" charset="0"/>
                <a:cs typeface="Arial" panose="020B0604020202020204" pitchFamily="34" charset="0"/>
              </a:rPr>
              <a:t>Proposta de Solução de Software</a:t>
            </a:r>
          </a:p>
          <a:p>
            <a:pPr indent="-133357" algn="just">
              <a:lnSpc>
                <a:spcPts val="4200"/>
              </a:lnSpc>
              <a:buSzPct val="100000"/>
              <a:defRPr sz="1800" b="0" i="0" u="none" strike="noStrike" kern="0" cap="none" spc="0" baseline="0">
                <a:solidFill>
                  <a:srgbClr val="000000"/>
                </a:solidFill>
                <a:uFillTx/>
              </a:defRPr>
            </a:pPr>
            <a:r>
              <a:rPr lang="pt-BR" sz="3200" dirty="0">
                <a:effectLst/>
                <a:latin typeface="Arial" panose="020B0604020202020204" pitchFamily="34" charset="0"/>
                <a:ea typeface="Times New Roman" panose="02020603050405020304" pitchFamily="18" charset="0"/>
                <a:cs typeface="Arial" panose="020B0604020202020204" pitchFamily="34" charset="0"/>
              </a:rPr>
              <a:t>Facilitando a participação em atividades esportivas coletivas, o aplicativo promove um estilo de vida mais saudável e ativo em nossa sociedade.</a:t>
            </a:r>
          </a:p>
          <a:p>
            <a:pPr indent="-133357" algn="just">
              <a:lnSpc>
                <a:spcPts val="4200"/>
              </a:lnSpc>
              <a:buSzPct val="100000"/>
              <a:defRPr sz="1800" b="0" i="0" u="none" strike="noStrike" kern="0" cap="none" spc="0" baseline="0">
                <a:solidFill>
                  <a:srgbClr val="000000"/>
                </a:solidFill>
                <a:uFillTx/>
              </a:defRPr>
            </a:pPr>
            <a:r>
              <a:rPr lang="pt-BR" sz="3200" dirty="0">
                <a:effectLst/>
                <a:latin typeface="Arial" panose="020B0604020202020204" pitchFamily="34" charset="0"/>
                <a:ea typeface="Times New Roman" panose="02020603050405020304" pitchFamily="18" charset="0"/>
                <a:cs typeface="Arial" panose="020B0604020202020204" pitchFamily="34" charset="0"/>
              </a:rPr>
              <a:t>Em resumo, o </a:t>
            </a:r>
            <a:r>
              <a:rPr lang="pt-BR" sz="3200" dirty="0" err="1">
                <a:effectLst/>
                <a:latin typeface="Arial" panose="020B0604020202020204" pitchFamily="34" charset="0"/>
                <a:ea typeface="Times New Roman" panose="02020603050405020304" pitchFamily="18" charset="0"/>
                <a:cs typeface="Arial" panose="020B0604020202020204" pitchFamily="34" charset="0"/>
              </a:rPr>
              <a:t>SportMeet</a:t>
            </a:r>
            <a:r>
              <a:rPr lang="pt-BR" sz="3200" dirty="0">
                <a:effectLst/>
                <a:latin typeface="Arial" panose="020B0604020202020204" pitchFamily="34" charset="0"/>
                <a:ea typeface="Times New Roman" panose="02020603050405020304" pitchFamily="18" charset="0"/>
                <a:cs typeface="Arial" panose="020B0604020202020204" pitchFamily="34" charset="0"/>
              </a:rPr>
              <a:t> App visa não apenas solucionar a falta de conexão para atividades esportivas coletivas, mas também promover um estilo de vida ativo, saudável e socialmente integrado.</a:t>
            </a:r>
            <a:endParaRPr lang="en-US" sz="3000" b="0" i="0" u="none" strike="noStrike" kern="1200" cap="none" spc="0" baseline="0" dirty="0">
              <a:solidFill>
                <a:srgbClr val="0F0907"/>
              </a:solidFill>
              <a:uFillTx/>
              <a:latin typeface="Oswald"/>
            </a:endParaRPr>
          </a:p>
        </p:txBody>
      </p:sp>
      <p:pic>
        <p:nvPicPr>
          <p:cNvPr id="8" name="Picture 11">
            <a:extLst>
              <a:ext uri="{FF2B5EF4-FFF2-40B4-BE49-F238E27FC236}">
                <a16:creationId xmlns:a16="http://schemas.microsoft.com/office/drawing/2014/main" id="{8961A05B-1102-574E-BB24-10D359384F8D}"/>
              </a:ext>
            </a:extLst>
          </p:cNvPr>
          <p:cNvPicPr>
            <a:picLocks noChangeAspect="1"/>
          </p:cNvPicPr>
          <p:nvPr/>
        </p:nvPicPr>
        <p:blipFill>
          <a:blip r:embed="rId2"/>
          <a:stretch>
            <a:fillRect/>
          </a:stretch>
        </p:blipFill>
        <p:spPr>
          <a:xfrm>
            <a:off x="12991319" y="478953"/>
            <a:ext cx="3044805" cy="2359718"/>
          </a:xfrm>
          <a:prstGeom prst="rect">
            <a:avLst/>
          </a:prstGeom>
          <a:noFill/>
          <a:ln cap="flat">
            <a:noFill/>
          </a:ln>
        </p:spPr>
      </p:pic>
      <p:graphicFrame>
        <p:nvGraphicFramePr>
          <p:cNvPr id="14" name="Diagrama 13">
            <a:extLst>
              <a:ext uri="{FF2B5EF4-FFF2-40B4-BE49-F238E27FC236}">
                <a16:creationId xmlns:a16="http://schemas.microsoft.com/office/drawing/2014/main" id="{134DEAAE-F2C2-815A-A0E8-A59E00A52004}"/>
              </a:ext>
            </a:extLst>
          </p:cNvPr>
          <p:cNvGraphicFramePr/>
          <p:nvPr>
            <p:extLst>
              <p:ext uri="{D42A27DB-BD31-4B8C-83A1-F6EECF244321}">
                <p14:modId xmlns:p14="http://schemas.microsoft.com/office/powerpoint/2010/main" val="199506085"/>
              </p:ext>
            </p:extLst>
          </p:nvPr>
        </p:nvGraphicFramePr>
        <p:xfrm>
          <a:off x="406967" y="2093741"/>
          <a:ext cx="8246380" cy="76645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319E9629-D83A-9361-6A63-5533B9792024}"/>
              </a:ext>
            </a:extLst>
          </p:cNvPr>
          <p:cNvGrpSpPr/>
          <p:nvPr/>
        </p:nvGrpSpPr>
        <p:grpSpPr>
          <a:xfrm>
            <a:off x="0" y="9597551"/>
            <a:ext cx="20690631" cy="3483918"/>
            <a:chOff x="0" y="9597551"/>
            <a:chExt cx="20690631" cy="3483918"/>
          </a:xfrm>
        </p:grpSpPr>
        <p:sp>
          <p:nvSpPr>
            <p:cNvPr id="3" name="Freeform 3">
              <a:extLst>
                <a:ext uri="{FF2B5EF4-FFF2-40B4-BE49-F238E27FC236}">
                  <a16:creationId xmlns:a16="http://schemas.microsoft.com/office/drawing/2014/main" id="{B224C4EE-43B6-457F-251D-936E901210E3}"/>
                </a:ext>
              </a:extLst>
            </p:cNvPr>
            <p:cNvSpPr/>
            <p:nvPr/>
          </p:nvSpPr>
          <p:spPr>
            <a:xfrm>
              <a:off x="0" y="9995370"/>
              <a:ext cx="20690631" cy="2349029"/>
            </a:xfrm>
            <a:custGeom>
              <a:avLst/>
              <a:gdLst>
                <a:gd name="f0" fmla="val w"/>
                <a:gd name="f1" fmla="val h"/>
                <a:gd name="f2" fmla="val 0"/>
                <a:gd name="f3" fmla="val 5449384"/>
                <a:gd name="f4" fmla="val 618676"/>
                <a:gd name="f5" fmla="*/ f0 1 5449384"/>
                <a:gd name="f6" fmla="*/ f1 1 618676"/>
                <a:gd name="f7" fmla="+- f4 0 f2"/>
                <a:gd name="f8" fmla="+- f3 0 f2"/>
                <a:gd name="f9" fmla="*/ f8 1 5449384"/>
                <a:gd name="f10" fmla="*/ f7 1 618676"/>
                <a:gd name="f11" fmla="*/ f2 1 f9"/>
                <a:gd name="f12" fmla="*/ f3 1 f9"/>
                <a:gd name="f13" fmla="*/ f2 1 f10"/>
                <a:gd name="f14" fmla="*/ f4 1 f10"/>
                <a:gd name="f15" fmla="*/ f11 f5 1"/>
                <a:gd name="f16" fmla="*/ f12 f5 1"/>
                <a:gd name="f17" fmla="*/ f14 f6 1"/>
                <a:gd name="f18" fmla="*/ f13 f6 1"/>
              </a:gdLst>
              <a:ahLst/>
              <a:cxnLst>
                <a:cxn ang="3cd4">
                  <a:pos x="hc" y="t"/>
                </a:cxn>
                <a:cxn ang="0">
                  <a:pos x="r" y="vc"/>
                </a:cxn>
                <a:cxn ang="cd4">
                  <a:pos x="hc" y="b"/>
                </a:cxn>
                <a:cxn ang="cd2">
                  <a:pos x="l" y="vc"/>
                </a:cxn>
              </a:cxnLst>
              <a:rect l="f15" t="f18" r="f16" b="f17"/>
              <a:pathLst>
                <a:path w="5449384" h="618676">
                  <a:moveTo>
                    <a:pt x="f2" y="f2"/>
                  </a:moveTo>
                  <a:lnTo>
                    <a:pt x="f3" y="f2"/>
                  </a:lnTo>
                  <a:lnTo>
                    <a:pt x="f3" y="f4"/>
                  </a:lnTo>
                  <a:lnTo>
                    <a:pt x="f2" y="f4"/>
                  </a:lnTo>
                  <a:close/>
                </a:path>
              </a:pathLst>
            </a:custGeom>
            <a:solidFill>
              <a:srgbClr val="B20000"/>
            </a:solidFill>
            <a:ln cap="flat">
              <a:noFill/>
              <a:prstDash val="solid"/>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4" name="TextBox 4">
              <a:extLst>
                <a:ext uri="{FF2B5EF4-FFF2-40B4-BE49-F238E27FC236}">
                  <a16:creationId xmlns:a16="http://schemas.microsoft.com/office/drawing/2014/main" id="{4E005347-A06F-3E4F-B932-54CB2F4D2883}"/>
                </a:ext>
              </a:extLst>
            </p:cNvPr>
            <p:cNvSpPr txBox="1"/>
            <p:nvPr/>
          </p:nvSpPr>
          <p:spPr>
            <a:xfrm>
              <a:off x="0" y="9597551"/>
              <a:ext cx="3086099" cy="3483918"/>
            </a:xfrm>
            <a:prstGeom prst="rect">
              <a:avLst/>
            </a:prstGeom>
            <a:noFill/>
            <a:ln cap="flat">
              <a:noFill/>
            </a:ln>
          </p:spPr>
          <p:txBody>
            <a:bodyPr vert="horz" wrap="square" lIns="50804" tIns="50804" rIns="50804" bIns="50804" anchor="ctr" anchorCtr="1" compatLnSpc="1">
              <a:noAutofit/>
            </a:bodyPr>
            <a:lstStyle/>
            <a:p>
              <a:pPr marL="0" marR="0" lvl="0" indent="0" algn="ctr" defTabSz="914400" rtl="0" fontAlgn="auto" hangingPunct="1">
                <a:lnSpc>
                  <a:spcPts val="337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grpSp>
      <p:sp>
        <p:nvSpPr>
          <p:cNvPr id="5" name="TextBox 5">
            <a:extLst>
              <a:ext uri="{FF2B5EF4-FFF2-40B4-BE49-F238E27FC236}">
                <a16:creationId xmlns:a16="http://schemas.microsoft.com/office/drawing/2014/main" id="{CAF87267-70B1-5A93-8867-1B2C48EFD9FD}"/>
              </a:ext>
            </a:extLst>
          </p:cNvPr>
          <p:cNvSpPr txBox="1"/>
          <p:nvPr/>
        </p:nvSpPr>
        <p:spPr>
          <a:xfrm>
            <a:off x="1028699" y="923928"/>
            <a:ext cx="5037249" cy="823367"/>
          </a:xfrm>
          <a:prstGeom prst="rect">
            <a:avLst/>
          </a:prstGeom>
          <a:noFill/>
          <a:ln cap="flat">
            <a:noFill/>
          </a:ln>
        </p:spPr>
        <p:txBody>
          <a:bodyPr vert="horz" wrap="square" lIns="0" tIns="0" rIns="0" bIns="0" anchor="t" anchorCtr="1" compatLnSpc="1">
            <a:spAutoFit/>
          </a:bodyPr>
          <a:lstStyle/>
          <a:p>
            <a:pPr marL="0" marR="0" lvl="0" indent="0" algn="ctr" defTabSz="914400" rtl="0" fontAlgn="auto" hangingPunct="1">
              <a:lnSpc>
                <a:spcPts val="7000"/>
              </a:lnSpc>
              <a:spcBef>
                <a:spcPts val="0"/>
              </a:spcBef>
              <a:spcAft>
                <a:spcPts val="0"/>
              </a:spcAft>
              <a:buNone/>
              <a:tabLst/>
              <a:defRPr sz="1800" b="0" i="0" u="none" strike="noStrike" kern="0" cap="none" spc="0" baseline="0">
                <a:solidFill>
                  <a:srgbClr val="000000"/>
                </a:solidFill>
                <a:uFillTx/>
              </a:defRPr>
            </a:pPr>
            <a:r>
              <a:rPr lang="en-US" sz="5000" b="0" i="0" u="none" strike="noStrike" kern="1200" cap="none" spc="0" baseline="0" dirty="0">
                <a:solidFill>
                  <a:srgbClr val="B20000"/>
                </a:solidFill>
                <a:uFillTx/>
                <a:latin typeface="Oswald Bold"/>
              </a:rPr>
              <a:t>METODOLOGIA</a:t>
            </a:r>
          </a:p>
        </p:txBody>
      </p:sp>
      <p:sp>
        <p:nvSpPr>
          <p:cNvPr id="6" name="AutoShape 6">
            <a:extLst>
              <a:ext uri="{FF2B5EF4-FFF2-40B4-BE49-F238E27FC236}">
                <a16:creationId xmlns:a16="http://schemas.microsoft.com/office/drawing/2014/main" id="{8C6E714D-85FE-31C2-C99B-EABA54420913}"/>
              </a:ext>
            </a:extLst>
          </p:cNvPr>
          <p:cNvSpPr/>
          <p:nvPr/>
        </p:nvSpPr>
        <p:spPr>
          <a:xfrm>
            <a:off x="1009653" y="1901823"/>
            <a:ext cx="11708709"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38103" cap="flat">
            <a:solidFill>
              <a:srgbClr val="DCDEDF"/>
            </a:solidFill>
            <a:prstDash val="solid"/>
            <a:miter/>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7" name="TextBox 7">
            <a:extLst>
              <a:ext uri="{FF2B5EF4-FFF2-40B4-BE49-F238E27FC236}">
                <a16:creationId xmlns:a16="http://schemas.microsoft.com/office/drawing/2014/main" id="{2E520D0F-6B09-BB57-10C6-96255E53F0A9}"/>
              </a:ext>
            </a:extLst>
          </p:cNvPr>
          <p:cNvSpPr txBox="1"/>
          <p:nvPr/>
        </p:nvSpPr>
        <p:spPr>
          <a:xfrm>
            <a:off x="1009653" y="2319595"/>
            <a:ext cx="15417542" cy="2462213"/>
          </a:xfrm>
          <a:prstGeom prst="rect">
            <a:avLst/>
          </a:prstGeom>
          <a:noFill/>
          <a:ln cap="flat">
            <a:noFill/>
          </a:ln>
        </p:spPr>
        <p:txBody>
          <a:bodyPr vert="horz" wrap="square" lIns="0" tIns="0" rIns="0" bIns="0" anchor="t" anchorCtr="0" compatLnSpc="1">
            <a:spAutoFit/>
          </a:bodyPr>
          <a:lstStyle/>
          <a:p>
            <a:pPr marL="0" indent="0" algn="just">
              <a:buNone/>
            </a:pPr>
            <a:r>
              <a:rPr lang="pt-BR" altLang="pt-BR" sz="3200" b="1" i="1" dirty="0">
                <a:latin typeface="Arial" panose="020B0604020202020204" pitchFamily="34" charset="0"/>
                <a:cs typeface="Arial" panose="020B0604020202020204" pitchFamily="34" charset="0"/>
              </a:rPr>
              <a:t>Como foi feita a Elicitação e Especificação dos Requisitos?  </a:t>
            </a:r>
          </a:p>
          <a:p>
            <a:pPr marL="0" indent="0" algn="just">
              <a:buNone/>
            </a:pPr>
            <a:r>
              <a:rPr lang="pt-BR" altLang="pt-BR" sz="3200" dirty="0">
                <a:latin typeface="Arial" panose="020B0604020202020204" pitchFamily="34" charset="0"/>
                <a:cs typeface="Arial" panose="020B0604020202020204" pitchFamily="34" charset="0"/>
              </a:rPr>
              <a:t>A Elicitação e Especificação dos Requisitos para o </a:t>
            </a:r>
            <a:r>
              <a:rPr lang="pt-BR" altLang="pt-BR" sz="3200" dirty="0" err="1">
                <a:latin typeface="Arial" panose="020B0604020202020204" pitchFamily="34" charset="0"/>
                <a:cs typeface="Arial" panose="020B0604020202020204" pitchFamily="34" charset="0"/>
              </a:rPr>
              <a:t>SportMeet</a:t>
            </a:r>
            <a:r>
              <a:rPr lang="pt-BR" altLang="pt-BR" sz="3200" dirty="0">
                <a:latin typeface="Arial" panose="020B0604020202020204" pitchFamily="34" charset="0"/>
                <a:cs typeface="Arial" panose="020B0604020202020204" pitchFamily="34" charset="0"/>
              </a:rPr>
              <a:t> App foram conduzidas utilizando a técnica de questionário, distribuindo-o para o público-alvo, que incluiu estudantes da Fatec Sorocaba, professores, familiares e qualquer pessoa envolvida na prática de atividades esportivas.</a:t>
            </a:r>
          </a:p>
        </p:txBody>
      </p:sp>
      <p:pic>
        <p:nvPicPr>
          <p:cNvPr id="8" name="Picture 11">
            <a:extLst>
              <a:ext uri="{FF2B5EF4-FFF2-40B4-BE49-F238E27FC236}">
                <a16:creationId xmlns:a16="http://schemas.microsoft.com/office/drawing/2014/main" id="{8961A05B-1102-574E-BB24-10D359384F8D}"/>
              </a:ext>
            </a:extLst>
          </p:cNvPr>
          <p:cNvPicPr>
            <a:picLocks noChangeAspect="1"/>
          </p:cNvPicPr>
          <p:nvPr/>
        </p:nvPicPr>
        <p:blipFill>
          <a:blip r:embed="rId2"/>
          <a:stretch>
            <a:fillRect/>
          </a:stretch>
        </p:blipFill>
        <p:spPr>
          <a:xfrm>
            <a:off x="12991319" y="478953"/>
            <a:ext cx="3044805" cy="2359718"/>
          </a:xfrm>
          <a:prstGeom prst="rect">
            <a:avLst/>
          </a:prstGeom>
          <a:noFill/>
          <a:ln cap="flat">
            <a:noFill/>
          </a:ln>
        </p:spPr>
      </p:pic>
      <p:pic>
        <p:nvPicPr>
          <p:cNvPr id="10" name="Imagem 9">
            <a:extLst>
              <a:ext uri="{FF2B5EF4-FFF2-40B4-BE49-F238E27FC236}">
                <a16:creationId xmlns:a16="http://schemas.microsoft.com/office/drawing/2014/main" id="{B6DDF2A0-122B-4B16-702A-D95342028061}"/>
              </a:ext>
            </a:extLst>
          </p:cNvPr>
          <p:cNvPicPr>
            <a:picLocks noChangeAspect="1"/>
          </p:cNvPicPr>
          <p:nvPr/>
        </p:nvPicPr>
        <p:blipFill>
          <a:blip r:embed="rId3"/>
          <a:stretch>
            <a:fillRect/>
          </a:stretch>
        </p:blipFill>
        <p:spPr>
          <a:xfrm>
            <a:off x="893618" y="4781808"/>
            <a:ext cx="7100309" cy="2596819"/>
          </a:xfrm>
          <a:prstGeom prst="rect">
            <a:avLst/>
          </a:prstGeom>
          <a:ln>
            <a:noFill/>
          </a:ln>
        </p:spPr>
      </p:pic>
      <p:pic>
        <p:nvPicPr>
          <p:cNvPr id="12" name="Imagem 11">
            <a:extLst>
              <a:ext uri="{FF2B5EF4-FFF2-40B4-BE49-F238E27FC236}">
                <a16:creationId xmlns:a16="http://schemas.microsoft.com/office/drawing/2014/main" id="{414248DE-F8DD-1B50-A0C4-8A228E9F7A06}"/>
              </a:ext>
            </a:extLst>
          </p:cNvPr>
          <p:cNvPicPr>
            <a:picLocks noChangeAspect="1"/>
          </p:cNvPicPr>
          <p:nvPr/>
        </p:nvPicPr>
        <p:blipFill>
          <a:blip r:embed="rId4"/>
          <a:stretch>
            <a:fillRect/>
          </a:stretch>
        </p:blipFill>
        <p:spPr>
          <a:xfrm>
            <a:off x="893618" y="7417701"/>
            <a:ext cx="7100309" cy="2577669"/>
          </a:xfrm>
          <a:prstGeom prst="rect">
            <a:avLst/>
          </a:prstGeom>
          <a:ln>
            <a:noFill/>
          </a:ln>
        </p:spPr>
      </p:pic>
      <p:pic>
        <p:nvPicPr>
          <p:cNvPr id="16" name="Imagem 15">
            <a:extLst>
              <a:ext uri="{FF2B5EF4-FFF2-40B4-BE49-F238E27FC236}">
                <a16:creationId xmlns:a16="http://schemas.microsoft.com/office/drawing/2014/main" id="{E43FE0E5-84F4-D3B9-8C7D-7F9162092A5A}"/>
              </a:ext>
            </a:extLst>
          </p:cNvPr>
          <p:cNvPicPr>
            <a:picLocks noChangeAspect="1"/>
          </p:cNvPicPr>
          <p:nvPr/>
        </p:nvPicPr>
        <p:blipFill>
          <a:blip r:embed="rId5"/>
          <a:stretch>
            <a:fillRect/>
          </a:stretch>
        </p:blipFill>
        <p:spPr>
          <a:xfrm>
            <a:off x="10294075" y="4582898"/>
            <a:ext cx="6499515" cy="623381"/>
          </a:xfrm>
          <a:prstGeom prst="rect">
            <a:avLst/>
          </a:prstGeom>
          <a:ln>
            <a:noFill/>
          </a:ln>
        </p:spPr>
      </p:pic>
      <p:pic>
        <p:nvPicPr>
          <p:cNvPr id="18" name="Imagem 17">
            <a:extLst>
              <a:ext uri="{FF2B5EF4-FFF2-40B4-BE49-F238E27FC236}">
                <a16:creationId xmlns:a16="http://schemas.microsoft.com/office/drawing/2014/main" id="{475D534E-FC9B-51AF-F801-4B59CC9F9011}"/>
              </a:ext>
            </a:extLst>
          </p:cNvPr>
          <p:cNvPicPr>
            <a:picLocks noChangeAspect="1"/>
          </p:cNvPicPr>
          <p:nvPr/>
        </p:nvPicPr>
        <p:blipFill>
          <a:blip r:embed="rId6"/>
          <a:stretch>
            <a:fillRect/>
          </a:stretch>
        </p:blipFill>
        <p:spPr>
          <a:xfrm>
            <a:off x="8982396" y="5405189"/>
            <a:ext cx="8599020" cy="4590181"/>
          </a:xfrm>
          <a:prstGeom prst="rect">
            <a:avLst/>
          </a:prstGeom>
          <a:ln>
            <a:noFill/>
          </a:ln>
        </p:spPr>
      </p:pic>
    </p:spTree>
    <p:extLst>
      <p:ext uri="{BB962C8B-B14F-4D97-AF65-F5344CB8AC3E}">
        <p14:creationId xmlns:p14="http://schemas.microsoft.com/office/powerpoint/2010/main" val="10322777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6">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C1C38017-1736-2788-D261-CCAB39CB3324}"/>
              </a:ext>
            </a:extLst>
          </p:cNvPr>
          <p:cNvGrpSpPr/>
          <p:nvPr/>
        </p:nvGrpSpPr>
        <p:grpSpPr>
          <a:xfrm>
            <a:off x="0" y="9597551"/>
            <a:ext cx="20690631" cy="3483918"/>
            <a:chOff x="0" y="9597551"/>
            <a:chExt cx="20690631" cy="3483918"/>
          </a:xfrm>
        </p:grpSpPr>
        <p:sp>
          <p:nvSpPr>
            <p:cNvPr id="3" name="Freeform 3">
              <a:extLst>
                <a:ext uri="{FF2B5EF4-FFF2-40B4-BE49-F238E27FC236}">
                  <a16:creationId xmlns:a16="http://schemas.microsoft.com/office/drawing/2014/main" id="{33AD5FFC-558D-1F48-3E9A-8D7E49ACA54D}"/>
                </a:ext>
              </a:extLst>
            </p:cNvPr>
            <p:cNvSpPr/>
            <p:nvPr/>
          </p:nvSpPr>
          <p:spPr>
            <a:xfrm>
              <a:off x="0" y="9995370"/>
              <a:ext cx="20690631" cy="2349029"/>
            </a:xfrm>
            <a:custGeom>
              <a:avLst/>
              <a:gdLst>
                <a:gd name="f0" fmla="val w"/>
                <a:gd name="f1" fmla="val h"/>
                <a:gd name="f2" fmla="val 0"/>
                <a:gd name="f3" fmla="val 5449384"/>
                <a:gd name="f4" fmla="val 618676"/>
                <a:gd name="f5" fmla="*/ f0 1 5449384"/>
                <a:gd name="f6" fmla="*/ f1 1 618676"/>
                <a:gd name="f7" fmla="+- f4 0 f2"/>
                <a:gd name="f8" fmla="+- f3 0 f2"/>
                <a:gd name="f9" fmla="*/ f8 1 5449384"/>
                <a:gd name="f10" fmla="*/ f7 1 618676"/>
                <a:gd name="f11" fmla="*/ f2 1 f9"/>
                <a:gd name="f12" fmla="*/ f3 1 f9"/>
                <a:gd name="f13" fmla="*/ f2 1 f10"/>
                <a:gd name="f14" fmla="*/ f4 1 f10"/>
                <a:gd name="f15" fmla="*/ f11 f5 1"/>
                <a:gd name="f16" fmla="*/ f12 f5 1"/>
                <a:gd name="f17" fmla="*/ f14 f6 1"/>
                <a:gd name="f18" fmla="*/ f13 f6 1"/>
              </a:gdLst>
              <a:ahLst/>
              <a:cxnLst>
                <a:cxn ang="3cd4">
                  <a:pos x="hc" y="t"/>
                </a:cxn>
                <a:cxn ang="0">
                  <a:pos x="r" y="vc"/>
                </a:cxn>
                <a:cxn ang="cd4">
                  <a:pos x="hc" y="b"/>
                </a:cxn>
                <a:cxn ang="cd2">
                  <a:pos x="l" y="vc"/>
                </a:cxn>
              </a:cxnLst>
              <a:rect l="f15" t="f18" r="f16" b="f17"/>
              <a:pathLst>
                <a:path w="5449384" h="618676">
                  <a:moveTo>
                    <a:pt x="f2" y="f2"/>
                  </a:moveTo>
                  <a:lnTo>
                    <a:pt x="f3" y="f2"/>
                  </a:lnTo>
                  <a:lnTo>
                    <a:pt x="f3" y="f4"/>
                  </a:lnTo>
                  <a:lnTo>
                    <a:pt x="f2" y="f4"/>
                  </a:lnTo>
                  <a:close/>
                </a:path>
              </a:pathLst>
            </a:custGeom>
            <a:solidFill>
              <a:srgbClr val="B20000"/>
            </a:solidFill>
            <a:ln cap="flat">
              <a:noFill/>
              <a:prstDash val="solid"/>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4" name="TextBox 4">
              <a:extLst>
                <a:ext uri="{FF2B5EF4-FFF2-40B4-BE49-F238E27FC236}">
                  <a16:creationId xmlns:a16="http://schemas.microsoft.com/office/drawing/2014/main" id="{C556B48B-6561-0A60-ECC6-F3BD06747F6C}"/>
                </a:ext>
              </a:extLst>
            </p:cNvPr>
            <p:cNvSpPr txBox="1"/>
            <p:nvPr/>
          </p:nvSpPr>
          <p:spPr>
            <a:xfrm>
              <a:off x="0" y="9597551"/>
              <a:ext cx="3086099" cy="3483918"/>
            </a:xfrm>
            <a:prstGeom prst="rect">
              <a:avLst/>
            </a:prstGeom>
            <a:noFill/>
            <a:ln cap="flat">
              <a:noFill/>
            </a:ln>
          </p:spPr>
          <p:txBody>
            <a:bodyPr vert="horz" wrap="square" lIns="50804" tIns="50804" rIns="50804" bIns="50804" anchor="ctr" anchorCtr="1" compatLnSpc="1">
              <a:noAutofit/>
            </a:bodyPr>
            <a:lstStyle/>
            <a:p>
              <a:pPr marL="0" marR="0" lvl="0" indent="0" algn="ctr" defTabSz="914400" rtl="0" fontAlgn="auto" hangingPunct="1">
                <a:lnSpc>
                  <a:spcPts val="337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grpSp>
      <p:sp>
        <p:nvSpPr>
          <p:cNvPr id="5" name="TextBox 5">
            <a:extLst>
              <a:ext uri="{FF2B5EF4-FFF2-40B4-BE49-F238E27FC236}">
                <a16:creationId xmlns:a16="http://schemas.microsoft.com/office/drawing/2014/main" id="{9AD01687-5F27-5430-201C-33CA77E1A067}"/>
              </a:ext>
            </a:extLst>
          </p:cNvPr>
          <p:cNvSpPr txBox="1"/>
          <p:nvPr/>
        </p:nvSpPr>
        <p:spPr>
          <a:xfrm>
            <a:off x="998634" y="923928"/>
            <a:ext cx="6384807" cy="823371"/>
          </a:xfrm>
          <a:prstGeom prst="rect">
            <a:avLst/>
          </a:prstGeom>
          <a:noFill/>
          <a:ln cap="flat">
            <a:noFill/>
          </a:ln>
        </p:spPr>
        <p:txBody>
          <a:bodyPr vert="horz" wrap="square" lIns="0" tIns="0" rIns="0" bIns="0" anchor="t" anchorCtr="1" compatLnSpc="1">
            <a:spAutoFit/>
          </a:bodyPr>
          <a:lstStyle/>
          <a:p>
            <a:pPr marL="0" marR="0" lvl="0" indent="0" algn="ctr" defTabSz="914400" rtl="0" fontAlgn="auto" hangingPunct="1">
              <a:lnSpc>
                <a:spcPts val="7000"/>
              </a:lnSpc>
              <a:spcBef>
                <a:spcPts val="0"/>
              </a:spcBef>
              <a:spcAft>
                <a:spcPts val="0"/>
              </a:spcAft>
              <a:buNone/>
              <a:tabLst/>
              <a:defRPr sz="1800" b="0" i="0" u="none" strike="noStrike" kern="0" cap="none" spc="0" baseline="0">
                <a:solidFill>
                  <a:srgbClr val="000000"/>
                </a:solidFill>
                <a:uFillTx/>
              </a:defRPr>
            </a:pPr>
            <a:r>
              <a:rPr lang="en-US" sz="5000" b="0" i="0" u="none" strike="noStrike" kern="1200" cap="none" spc="0" baseline="0" dirty="0">
                <a:solidFill>
                  <a:srgbClr val="B20000"/>
                </a:solidFill>
                <a:uFillTx/>
                <a:latin typeface="Oswald Bold"/>
              </a:rPr>
              <a:t>TECNOLOGIAS</a:t>
            </a:r>
          </a:p>
        </p:txBody>
      </p:sp>
      <p:sp>
        <p:nvSpPr>
          <p:cNvPr id="6" name="AutoShape 6">
            <a:extLst>
              <a:ext uri="{FF2B5EF4-FFF2-40B4-BE49-F238E27FC236}">
                <a16:creationId xmlns:a16="http://schemas.microsoft.com/office/drawing/2014/main" id="{C8AF4C36-671D-1601-081A-7BB17290EC96}"/>
              </a:ext>
            </a:extLst>
          </p:cNvPr>
          <p:cNvSpPr/>
          <p:nvPr/>
        </p:nvSpPr>
        <p:spPr>
          <a:xfrm>
            <a:off x="1009653" y="1901823"/>
            <a:ext cx="11708709"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38103" cap="flat">
            <a:solidFill>
              <a:srgbClr val="DCDEDF"/>
            </a:solidFill>
            <a:prstDash val="solid"/>
            <a:miter/>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pic>
        <p:nvPicPr>
          <p:cNvPr id="8" name="Picture 8">
            <a:extLst>
              <a:ext uri="{FF2B5EF4-FFF2-40B4-BE49-F238E27FC236}">
                <a16:creationId xmlns:a16="http://schemas.microsoft.com/office/drawing/2014/main" id="{BBF63828-36F1-FEB1-66CE-ED5E618C3F86}"/>
              </a:ext>
            </a:extLst>
          </p:cNvPr>
          <p:cNvPicPr>
            <a:picLocks noChangeAspect="1"/>
          </p:cNvPicPr>
          <p:nvPr/>
        </p:nvPicPr>
        <p:blipFill>
          <a:blip r:embed="rId3"/>
          <a:stretch>
            <a:fillRect/>
          </a:stretch>
        </p:blipFill>
        <p:spPr>
          <a:xfrm>
            <a:off x="12991319" y="478953"/>
            <a:ext cx="3044805" cy="2359718"/>
          </a:xfrm>
          <a:prstGeom prst="rect">
            <a:avLst/>
          </a:prstGeom>
          <a:noFill/>
          <a:ln cap="flat">
            <a:noFill/>
          </a:ln>
        </p:spPr>
      </p:pic>
      <p:graphicFrame>
        <p:nvGraphicFramePr>
          <p:cNvPr id="9" name="Diagrama 8">
            <a:extLst>
              <a:ext uri="{FF2B5EF4-FFF2-40B4-BE49-F238E27FC236}">
                <a16:creationId xmlns:a16="http://schemas.microsoft.com/office/drawing/2014/main" id="{FCFB2A67-6C32-6352-3CD2-F679951D7A57}"/>
              </a:ext>
            </a:extLst>
          </p:cNvPr>
          <p:cNvGraphicFramePr/>
          <p:nvPr>
            <p:extLst>
              <p:ext uri="{D42A27DB-BD31-4B8C-83A1-F6EECF244321}">
                <p14:modId xmlns:p14="http://schemas.microsoft.com/office/powerpoint/2010/main" val="835206871"/>
              </p:ext>
            </p:extLst>
          </p:nvPr>
        </p:nvGraphicFramePr>
        <p:xfrm>
          <a:off x="-176995" y="2006244"/>
          <a:ext cx="18111703" cy="81280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7">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2FD1252D-F56A-1DB0-2875-6B1843676631}"/>
              </a:ext>
            </a:extLst>
          </p:cNvPr>
          <p:cNvGrpSpPr/>
          <p:nvPr/>
        </p:nvGrpSpPr>
        <p:grpSpPr>
          <a:xfrm>
            <a:off x="0" y="9597551"/>
            <a:ext cx="20690631" cy="3483918"/>
            <a:chOff x="0" y="9597551"/>
            <a:chExt cx="20690631" cy="3483918"/>
          </a:xfrm>
        </p:grpSpPr>
        <p:sp>
          <p:nvSpPr>
            <p:cNvPr id="3" name="Freeform 3">
              <a:extLst>
                <a:ext uri="{FF2B5EF4-FFF2-40B4-BE49-F238E27FC236}">
                  <a16:creationId xmlns:a16="http://schemas.microsoft.com/office/drawing/2014/main" id="{EFE54465-A75C-49B8-A7E3-0DC7600732ED}"/>
                </a:ext>
              </a:extLst>
            </p:cNvPr>
            <p:cNvSpPr/>
            <p:nvPr/>
          </p:nvSpPr>
          <p:spPr>
            <a:xfrm>
              <a:off x="0" y="9995370"/>
              <a:ext cx="20690631" cy="2349029"/>
            </a:xfrm>
            <a:custGeom>
              <a:avLst/>
              <a:gdLst>
                <a:gd name="f0" fmla="val w"/>
                <a:gd name="f1" fmla="val h"/>
                <a:gd name="f2" fmla="val 0"/>
                <a:gd name="f3" fmla="val 5449384"/>
                <a:gd name="f4" fmla="val 618676"/>
                <a:gd name="f5" fmla="*/ f0 1 5449384"/>
                <a:gd name="f6" fmla="*/ f1 1 618676"/>
                <a:gd name="f7" fmla="+- f4 0 f2"/>
                <a:gd name="f8" fmla="+- f3 0 f2"/>
                <a:gd name="f9" fmla="*/ f8 1 5449384"/>
                <a:gd name="f10" fmla="*/ f7 1 618676"/>
                <a:gd name="f11" fmla="*/ f2 1 f9"/>
                <a:gd name="f12" fmla="*/ f3 1 f9"/>
                <a:gd name="f13" fmla="*/ f2 1 f10"/>
                <a:gd name="f14" fmla="*/ f4 1 f10"/>
                <a:gd name="f15" fmla="*/ f11 f5 1"/>
                <a:gd name="f16" fmla="*/ f12 f5 1"/>
                <a:gd name="f17" fmla="*/ f14 f6 1"/>
                <a:gd name="f18" fmla="*/ f13 f6 1"/>
              </a:gdLst>
              <a:ahLst/>
              <a:cxnLst>
                <a:cxn ang="3cd4">
                  <a:pos x="hc" y="t"/>
                </a:cxn>
                <a:cxn ang="0">
                  <a:pos x="r" y="vc"/>
                </a:cxn>
                <a:cxn ang="cd4">
                  <a:pos x="hc" y="b"/>
                </a:cxn>
                <a:cxn ang="cd2">
                  <a:pos x="l" y="vc"/>
                </a:cxn>
              </a:cxnLst>
              <a:rect l="f15" t="f18" r="f16" b="f17"/>
              <a:pathLst>
                <a:path w="5449384" h="618676">
                  <a:moveTo>
                    <a:pt x="f2" y="f2"/>
                  </a:moveTo>
                  <a:lnTo>
                    <a:pt x="f3" y="f2"/>
                  </a:lnTo>
                  <a:lnTo>
                    <a:pt x="f3" y="f4"/>
                  </a:lnTo>
                  <a:lnTo>
                    <a:pt x="f2" y="f4"/>
                  </a:lnTo>
                  <a:close/>
                </a:path>
              </a:pathLst>
            </a:custGeom>
            <a:solidFill>
              <a:srgbClr val="B20000"/>
            </a:solidFill>
            <a:ln cap="flat">
              <a:noFill/>
              <a:prstDash val="solid"/>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4" name="TextBox 4">
              <a:extLst>
                <a:ext uri="{FF2B5EF4-FFF2-40B4-BE49-F238E27FC236}">
                  <a16:creationId xmlns:a16="http://schemas.microsoft.com/office/drawing/2014/main" id="{BB79B36D-4BEC-A306-182D-9BB361C98816}"/>
                </a:ext>
              </a:extLst>
            </p:cNvPr>
            <p:cNvSpPr txBox="1"/>
            <p:nvPr/>
          </p:nvSpPr>
          <p:spPr>
            <a:xfrm>
              <a:off x="0" y="9597551"/>
              <a:ext cx="3086099" cy="3483918"/>
            </a:xfrm>
            <a:prstGeom prst="rect">
              <a:avLst/>
            </a:prstGeom>
            <a:noFill/>
            <a:ln cap="flat">
              <a:noFill/>
            </a:ln>
          </p:spPr>
          <p:txBody>
            <a:bodyPr vert="horz" wrap="square" lIns="50804" tIns="50804" rIns="50804" bIns="50804" anchor="ctr" anchorCtr="1" compatLnSpc="1">
              <a:noAutofit/>
            </a:bodyPr>
            <a:lstStyle/>
            <a:p>
              <a:pPr marL="0" marR="0" lvl="0" indent="0" algn="ctr" defTabSz="914400" rtl="0" fontAlgn="auto" hangingPunct="1">
                <a:lnSpc>
                  <a:spcPts val="337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grpSp>
      <p:sp>
        <p:nvSpPr>
          <p:cNvPr id="5" name="TextBox 5">
            <a:extLst>
              <a:ext uri="{FF2B5EF4-FFF2-40B4-BE49-F238E27FC236}">
                <a16:creationId xmlns:a16="http://schemas.microsoft.com/office/drawing/2014/main" id="{8142C0F1-59B1-2581-9723-1D8726C91846}"/>
              </a:ext>
            </a:extLst>
          </p:cNvPr>
          <p:cNvSpPr txBox="1"/>
          <p:nvPr/>
        </p:nvSpPr>
        <p:spPr>
          <a:xfrm>
            <a:off x="1170980" y="923928"/>
            <a:ext cx="8977572" cy="823367"/>
          </a:xfrm>
          <a:prstGeom prst="rect">
            <a:avLst/>
          </a:prstGeom>
          <a:noFill/>
          <a:ln cap="flat">
            <a:noFill/>
          </a:ln>
        </p:spPr>
        <p:txBody>
          <a:bodyPr vert="horz" wrap="square" lIns="0" tIns="0" rIns="0" bIns="0" anchor="t" anchorCtr="1" compatLnSpc="1">
            <a:spAutoFit/>
          </a:bodyPr>
          <a:lstStyle/>
          <a:p>
            <a:pPr marL="0" marR="0" lvl="0" indent="0" algn="ctr" defTabSz="914400" rtl="0" fontAlgn="auto" hangingPunct="1">
              <a:lnSpc>
                <a:spcPts val="7000"/>
              </a:lnSpc>
              <a:spcBef>
                <a:spcPts val="0"/>
              </a:spcBef>
              <a:spcAft>
                <a:spcPts val="0"/>
              </a:spcAft>
              <a:buNone/>
              <a:tabLst/>
              <a:defRPr sz="1800" b="0" i="0" u="none" strike="noStrike" kern="0" cap="none" spc="0" baseline="0">
                <a:solidFill>
                  <a:srgbClr val="000000"/>
                </a:solidFill>
                <a:uFillTx/>
              </a:defRPr>
            </a:pPr>
            <a:r>
              <a:rPr lang="en-US" sz="5000" dirty="0">
                <a:solidFill>
                  <a:srgbClr val="B20000"/>
                </a:solidFill>
                <a:latin typeface="Oswald Bold"/>
              </a:rPr>
              <a:t>SITUAÇÃO ATUAL (ESTADO DA ARTE)</a:t>
            </a:r>
            <a:endParaRPr lang="en-US" sz="5000" b="0" i="0" u="none" strike="noStrike" kern="1200" cap="none" spc="0" baseline="0" dirty="0">
              <a:solidFill>
                <a:srgbClr val="B20000"/>
              </a:solidFill>
              <a:uFillTx/>
              <a:latin typeface="Oswald Bold"/>
            </a:endParaRPr>
          </a:p>
        </p:txBody>
      </p:sp>
      <p:sp>
        <p:nvSpPr>
          <p:cNvPr id="6" name="AutoShape 6">
            <a:extLst>
              <a:ext uri="{FF2B5EF4-FFF2-40B4-BE49-F238E27FC236}">
                <a16:creationId xmlns:a16="http://schemas.microsoft.com/office/drawing/2014/main" id="{4552D98A-126E-6D5B-B015-02011CB156E0}"/>
              </a:ext>
            </a:extLst>
          </p:cNvPr>
          <p:cNvSpPr/>
          <p:nvPr/>
        </p:nvSpPr>
        <p:spPr>
          <a:xfrm>
            <a:off x="1009653" y="1901823"/>
            <a:ext cx="11708709"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38103" cap="flat">
            <a:solidFill>
              <a:srgbClr val="DCDEDF"/>
            </a:solidFill>
            <a:prstDash val="solid"/>
            <a:miter/>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7" name="TextBox 7">
            <a:extLst>
              <a:ext uri="{FF2B5EF4-FFF2-40B4-BE49-F238E27FC236}">
                <a16:creationId xmlns:a16="http://schemas.microsoft.com/office/drawing/2014/main" id="{3184B2A4-D09F-FAB0-7579-3B88B415B931}"/>
              </a:ext>
            </a:extLst>
          </p:cNvPr>
          <p:cNvSpPr txBox="1"/>
          <p:nvPr/>
        </p:nvSpPr>
        <p:spPr>
          <a:xfrm>
            <a:off x="1009653" y="2716754"/>
            <a:ext cx="15417542" cy="1652888"/>
          </a:xfrm>
          <a:prstGeom prst="rect">
            <a:avLst/>
          </a:prstGeom>
          <a:noFill/>
          <a:ln cap="flat">
            <a:noFill/>
          </a:ln>
        </p:spPr>
        <p:txBody>
          <a:bodyPr vert="horz" wrap="square" lIns="0" tIns="0" rIns="0" bIns="0" anchor="t" anchorCtr="0" compatLnSpc="1">
            <a:spAutoFit/>
          </a:bodyPr>
          <a:lstStyle/>
          <a:p>
            <a:pPr marL="0" lvl="0" indent="0" algn="just">
              <a:lnSpc>
                <a:spcPct val="115000"/>
              </a:lnSpc>
              <a:buSzPts val="1100"/>
              <a:buNone/>
            </a:pPr>
            <a:r>
              <a:rPr lang="pt-BR" sz="3200" dirty="0">
                <a:latin typeface="Arial" panose="020B0604020202020204" pitchFamily="34" charset="0"/>
                <a:ea typeface="Times New Roman" panose="02020603050405020304" pitchFamily="18" charset="0"/>
              </a:rPr>
              <a:t>Várias plataformas facilitam a organização de equipes para esportes coletivos, simplificando comunicação, agendamento e gerenciamento de informações relevantes. Exemplos populares incluem:</a:t>
            </a:r>
            <a:endParaRPr lang="en-US" sz="3000" b="0" i="0" u="none" strike="noStrike" kern="1200" cap="none" spc="0" baseline="0" dirty="0">
              <a:solidFill>
                <a:srgbClr val="0F0907"/>
              </a:solidFill>
              <a:uFillTx/>
              <a:latin typeface="Oswald"/>
            </a:endParaRPr>
          </a:p>
        </p:txBody>
      </p:sp>
      <p:pic>
        <p:nvPicPr>
          <p:cNvPr id="8" name="Picture 10">
            <a:extLst>
              <a:ext uri="{FF2B5EF4-FFF2-40B4-BE49-F238E27FC236}">
                <a16:creationId xmlns:a16="http://schemas.microsoft.com/office/drawing/2014/main" id="{B30B0253-F082-1A60-9E1E-C3D2F9C1C3A7}"/>
              </a:ext>
            </a:extLst>
          </p:cNvPr>
          <p:cNvPicPr>
            <a:picLocks noChangeAspect="1"/>
          </p:cNvPicPr>
          <p:nvPr/>
        </p:nvPicPr>
        <p:blipFill>
          <a:blip r:embed="rId3"/>
          <a:stretch>
            <a:fillRect/>
          </a:stretch>
        </p:blipFill>
        <p:spPr>
          <a:xfrm>
            <a:off x="12991319" y="478953"/>
            <a:ext cx="3044805" cy="2359718"/>
          </a:xfrm>
          <a:prstGeom prst="rect">
            <a:avLst/>
          </a:prstGeom>
          <a:noFill/>
          <a:ln cap="flat">
            <a:noFill/>
          </a:ln>
        </p:spPr>
      </p:pic>
      <p:graphicFrame>
        <p:nvGraphicFramePr>
          <p:cNvPr id="11" name="Diagrama 10">
            <a:extLst>
              <a:ext uri="{FF2B5EF4-FFF2-40B4-BE49-F238E27FC236}">
                <a16:creationId xmlns:a16="http://schemas.microsoft.com/office/drawing/2014/main" id="{47ED2DE8-ECAB-2E2C-D788-7E6FD3427EB6}"/>
              </a:ext>
            </a:extLst>
          </p:cNvPr>
          <p:cNvGraphicFramePr/>
          <p:nvPr>
            <p:extLst>
              <p:ext uri="{D42A27DB-BD31-4B8C-83A1-F6EECF244321}">
                <p14:modId xmlns:p14="http://schemas.microsoft.com/office/powerpoint/2010/main" val="347982334"/>
              </p:ext>
            </p:extLst>
          </p:nvPr>
        </p:nvGraphicFramePr>
        <p:xfrm>
          <a:off x="1843552" y="4024646"/>
          <a:ext cx="14600896" cy="645292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2FD1252D-F56A-1DB0-2875-6B1843676631}"/>
              </a:ext>
            </a:extLst>
          </p:cNvPr>
          <p:cNvGrpSpPr/>
          <p:nvPr/>
        </p:nvGrpSpPr>
        <p:grpSpPr>
          <a:xfrm>
            <a:off x="0" y="9597551"/>
            <a:ext cx="20690631" cy="3483918"/>
            <a:chOff x="0" y="9597551"/>
            <a:chExt cx="20690631" cy="3483918"/>
          </a:xfrm>
        </p:grpSpPr>
        <p:sp>
          <p:nvSpPr>
            <p:cNvPr id="3" name="Freeform 3">
              <a:extLst>
                <a:ext uri="{FF2B5EF4-FFF2-40B4-BE49-F238E27FC236}">
                  <a16:creationId xmlns:a16="http://schemas.microsoft.com/office/drawing/2014/main" id="{EFE54465-A75C-49B8-A7E3-0DC7600732ED}"/>
                </a:ext>
              </a:extLst>
            </p:cNvPr>
            <p:cNvSpPr/>
            <p:nvPr/>
          </p:nvSpPr>
          <p:spPr>
            <a:xfrm>
              <a:off x="0" y="9995370"/>
              <a:ext cx="20690631" cy="2349029"/>
            </a:xfrm>
            <a:custGeom>
              <a:avLst/>
              <a:gdLst>
                <a:gd name="f0" fmla="val w"/>
                <a:gd name="f1" fmla="val h"/>
                <a:gd name="f2" fmla="val 0"/>
                <a:gd name="f3" fmla="val 5449384"/>
                <a:gd name="f4" fmla="val 618676"/>
                <a:gd name="f5" fmla="*/ f0 1 5449384"/>
                <a:gd name="f6" fmla="*/ f1 1 618676"/>
                <a:gd name="f7" fmla="+- f4 0 f2"/>
                <a:gd name="f8" fmla="+- f3 0 f2"/>
                <a:gd name="f9" fmla="*/ f8 1 5449384"/>
                <a:gd name="f10" fmla="*/ f7 1 618676"/>
                <a:gd name="f11" fmla="*/ f2 1 f9"/>
                <a:gd name="f12" fmla="*/ f3 1 f9"/>
                <a:gd name="f13" fmla="*/ f2 1 f10"/>
                <a:gd name="f14" fmla="*/ f4 1 f10"/>
                <a:gd name="f15" fmla="*/ f11 f5 1"/>
                <a:gd name="f16" fmla="*/ f12 f5 1"/>
                <a:gd name="f17" fmla="*/ f14 f6 1"/>
                <a:gd name="f18" fmla="*/ f13 f6 1"/>
              </a:gdLst>
              <a:ahLst/>
              <a:cxnLst>
                <a:cxn ang="3cd4">
                  <a:pos x="hc" y="t"/>
                </a:cxn>
                <a:cxn ang="0">
                  <a:pos x="r" y="vc"/>
                </a:cxn>
                <a:cxn ang="cd4">
                  <a:pos x="hc" y="b"/>
                </a:cxn>
                <a:cxn ang="cd2">
                  <a:pos x="l" y="vc"/>
                </a:cxn>
              </a:cxnLst>
              <a:rect l="f15" t="f18" r="f16" b="f17"/>
              <a:pathLst>
                <a:path w="5449384" h="618676">
                  <a:moveTo>
                    <a:pt x="f2" y="f2"/>
                  </a:moveTo>
                  <a:lnTo>
                    <a:pt x="f3" y="f2"/>
                  </a:lnTo>
                  <a:lnTo>
                    <a:pt x="f3" y="f4"/>
                  </a:lnTo>
                  <a:lnTo>
                    <a:pt x="f2" y="f4"/>
                  </a:lnTo>
                  <a:close/>
                </a:path>
              </a:pathLst>
            </a:custGeom>
            <a:solidFill>
              <a:srgbClr val="B20000"/>
            </a:solidFill>
            <a:ln cap="flat">
              <a:noFill/>
              <a:prstDash val="solid"/>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4" name="TextBox 4">
              <a:extLst>
                <a:ext uri="{FF2B5EF4-FFF2-40B4-BE49-F238E27FC236}">
                  <a16:creationId xmlns:a16="http://schemas.microsoft.com/office/drawing/2014/main" id="{BB79B36D-4BEC-A306-182D-9BB361C98816}"/>
                </a:ext>
              </a:extLst>
            </p:cNvPr>
            <p:cNvSpPr txBox="1"/>
            <p:nvPr/>
          </p:nvSpPr>
          <p:spPr>
            <a:xfrm>
              <a:off x="0" y="9597551"/>
              <a:ext cx="3086099" cy="3483918"/>
            </a:xfrm>
            <a:prstGeom prst="rect">
              <a:avLst/>
            </a:prstGeom>
            <a:noFill/>
            <a:ln cap="flat">
              <a:noFill/>
            </a:ln>
          </p:spPr>
          <p:txBody>
            <a:bodyPr vert="horz" wrap="square" lIns="50804" tIns="50804" rIns="50804" bIns="50804" anchor="ctr" anchorCtr="1" compatLnSpc="1">
              <a:noAutofit/>
            </a:bodyPr>
            <a:lstStyle/>
            <a:p>
              <a:pPr marL="0" marR="0" lvl="0" indent="0" algn="ctr" defTabSz="914400" rtl="0" fontAlgn="auto" hangingPunct="1">
                <a:lnSpc>
                  <a:spcPts val="337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grpSp>
      <p:sp>
        <p:nvSpPr>
          <p:cNvPr id="5" name="TextBox 5">
            <a:extLst>
              <a:ext uri="{FF2B5EF4-FFF2-40B4-BE49-F238E27FC236}">
                <a16:creationId xmlns:a16="http://schemas.microsoft.com/office/drawing/2014/main" id="{8142C0F1-59B1-2581-9723-1D8726C91846}"/>
              </a:ext>
            </a:extLst>
          </p:cNvPr>
          <p:cNvSpPr txBox="1"/>
          <p:nvPr/>
        </p:nvSpPr>
        <p:spPr>
          <a:xfrm>
            <a:off x="140669" y="126580"/>
            <a:ext cx="13060175" cy="823367"/>
          </a:xfrm>
          <a:prstGeom prst="rect">
            <a:avLst/>
          </a:prstGeom>
          <a:noFill/>
          <a:ln cap="flat">
            <a:noFill/>
          </a:ln>
        </p:spPr>
        <p:txBody>
          <a:bodyPr vert="horz" wrap="square" lIns="0" tIns="0" rIns="0" bIns="0" anchor="t" anchorCtr="1" compatLnSpc="1">
            <a:spAutoFit/>
          </a:bodyPr>
          <a:lstStyle/>
          <a:p>
            <a:pPr marL="0" marR="0" lvl="0" indent="0" algn="ctr" defTabSz="914400" rtl="0" fontAlgn="auto" hangingPunct="1">
              <a:lnSpc>
                <a:spcPts val="7000"/>
              </a:lnSpc>
              <a:spcBef>
                <a:spcPts val="0"/>
              </a:spcBef>
              <a:spcAft>
                <a:spcPts val="0"/>
              </a:spcAft>
              <a:buNone/>
              <a:tabLst/>
              <a:defRPr sz="1800" b="0" i="0" u="none" strike="noStrike" kern="0" cap="none" spc="0" baseline="0">
                <a:solidFill>
                  <a:srgbClr val="000000"/>
                </a:solidFill>
                <a:uFillTx/>
              </a:defRPr>
            </a:pPr>
            <a:r>
              <a:rPr lang="en-US" sz="5000" dirty="0">
                <a:solidFill>
                  <a:srgbClr val="B20000"/>
                </a:solidFill>
                <a:latin typeface="Oswald Bold"/>
              </a:rPr>
              <a:t>REQUISITOS FUNCIONAIS – DIAGRAMA DE CASO DE USO</a:t>
            </a:r>
            <a:endParaRPr lang="en-US" sz="5000" b="0" i="0" u="none" strike="noStrike" kern="1200" cap="none" spc="0" baseline="0" dirty="0">
              <a:solidFill>
                <a:srgbClr val="B20000"/>
              </a:solidFill>
              <a:uFillTx/>
              <a:latin typeface="Oswald Bold"/>
            </a:endParaRPr>
          </a:p>
        </p:txBody>
      </p:sp>
      <p:sp>
        <p:nvSpPr>
          <p:cNvPr id="6" name="AutoShape 6">
            <a:extLst>
              <a:ext uri="{FF2B5EF4-FFF2-40B4-BE49-F238E27FC236}">
                <a16:creationId xmlns:a16="http://schemas.microsoft.com/office/drawing/2014/main" id="{4552D98A-126E-6D5B-B015-02011CB156E0}"/>
              </a:ext>
            </a:extLst>
          </p:cNvPr>
          <p:cNvSpPr/>
          <p:nvPr/>
        </p:nvSpPr>
        <p:spPr>
          <a:xfrm>
            <a:off x="1009653" y="1306403"/>
            <a:ext cx="11708709"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38103" cap="flat">
            <a:solidFill>
              <a:srgbClr val="DCDEDF"/>
            </a:solidFill>
            <a:prstDash val="solid"/>
            <a:miter/>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pic>
        <p:nvPicPr>
          <p:cNvPr id="8" name="Picture 10">
            <a:extLst>
              <a:ext uri="{FF2B5EF4-FFF2-40B4-BE49-F238E27FC236}">
                <a16:creationId xmlns:a16="http://schemas.microsoft.com/office/drawing/2014/main" id="{B30B0253-F082-1A60-9E1E-C3D2F9C1C3A7}"/>
              </a:ext>
            </a:extLst>
          </p:cNvPr>
          <p:cNvPicPr>
            <a:picLocks noChangeAspect="1"/>
          </p:cNvPicPr>
          <p:nvPr/>
        </p:nvPicPr>
        <p:blipFill>
          <a:blip r:embed="rId2"/>
          <a:stretch>
            <a:fillRect/>
          </a:stretch>
        </p:blipFill>
        <p:spPr>
          <a:xfrm>
            <a:off x="13382390" y="-229912"/>
            <a:ext cx="3044805" cy="2359718"/>
          </a:xfrm>
          <a:prstGeom prst="rect">
            <a:avLst/>
          </a:prstGeom>
          <a:noFill/>
          <a:ln cap="flat">
            <a:noFill/>
          </a:ln>
        </p:spPr>
      </p:pic>
      <p:pic>
        <p:nvPicPr>
          <p:cNvPr id="9" name="Imagem 8">
            <a:extLst>
              <a:ext uri="{FF2B5EF4-FFF2-40B4-BE49-F238E27FC236}">
                <a16:creationId xmlns:a16="http://schemas.microsoft.com/office/drawing/2014/main" id="{EF638EB0-0596-AD3A-6463-DB7CC431080C}"/>
              </a:ext>
            </a:extLst>
          </p:cNvPr>
          <p:cNvPicPr>
            <a:picLocks noChangeAspect="1"/>
          </p:cNvPicPr>
          <p:nvPr/>
        </p:nvPicPr>
        <p:blipFill>
          <a:blip r:embed="rId3"/>
          <a:stretch>
            <a:fillRect/>
          </a:stretch>
        </p:blipFill>
        <p:spPr>
          <a:xfrm>
            <a:off x="2310564" y="1443008"/>
            <a:ext cx="13666871" cy="8552362"/>
          </a:xfrm>
          <a:prstGeom prst="rect">
            <a:avLst/>
          </a:prstGeom>
        </p:spPr>
      </p:pic>
    </p:spTree>
    <p:extLst>
      <p:ext uri="{BB962C8B-B14F-4D97-AF65-F5344CB8AC3E}">
        <p14:creationId xmlns:p14="http://schemas.microsoft.com/office/powerpoint/2010/main" val="29547882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2FD1252D-F56A-1DB0-2875-6B1843676631}"/>
              </a:ext>
            </a:extLst>
          </p:cNvPr>
          <p:cNvGrpSpPr/>
          <p:nvPr/>
        </p:nvGrpSpPr>
        <p:grpSpPr>
          <a:xfrm>
            <a:off x="0" y="9597551"/>
            <a:ext cx="20690631" cy="3483918"/>
            <a:chOff x="0" y="9597551"/>
            <a:chExt cx="20690631" cy="3483918"/>
          </a:xfrm>
        </p:grpSpPr>
        <p:sp>
          <p:nvSpPr>
            <p:cNvPr id="3" name="Freeform 3">
              <a:extLst>
                <a:ext uri="{FF2B5EF4-FFF2-40B4-BE49-F238E27FC236}">
                  <a16:creationId xmlns:a16="http://schemas.microsoft.com/office/drawing/2014/main" id="{EFE54465-A75C-49B8-A7E3-0DC7600732ED}"/>
                </a:ext>
              </a:extLst>
            </p:cNvPr>
            <p:cNvSpPr/>
            <p:nvPr/>
          </p:nvSpPr>
          <p:spPr>
            <a:xfrm>
              <a:off x="0" y="9995370"/>
              <a:ext cx="20690631" cy="2349029"/>
            </a:xfrm>
            <a:custGeom>
              <a:avLst/>
              <a:gdLst>
                <a:gd name="f0" fmla="val w"/>
                <a:gd name="f1" fmla="val h"/>
                <a:gd name="f2" fmla="val 0"/>
                <a:gd name="f3" fmla="val 5449384"/>
                <a:gd name="f4" fmla="val 618676"/>
                <a:gd name="f5" fmla="*/ f0 1 5449384"/>
                <a:gd name="f6" fmla="*/ f1 1 618676"/>
                <a:gd name="f7" fmla="+- f4 0 f2"/>
                <a:gd name="f8" fmla="+- f3 0 f2"/>
                <a:gd name="f9" fmla="*/ f8 1 5449384"/>
                <a:gd name="f10" fmla="*/ f7 1 618676"/>
                <a:gd name="f11" fmla="*/ f2 1 f9"/>
                <a:gd name="f12" fmla="*/ f3 1 f9"/>
                <a:gd name="f13" fmla="*/ f2 1 f10"/>
                <a:gd name="f14" fmla="*/ f4 1 f10"/>
                <a:gd name="f15" fmla="*/ f11 f5 1"/>
                <a:gd name="f16" fmla="*/ f12 f5 1"/>
                <a:gd name="f17" fmla="*/ f14 f6 1"/>
                <a:gd name="f18" fmla="*/ f13 f6 1"/>
              </a:gdLst>
              <a:ahLst/>
              <a:cxnLst>
                <a:cxn ang="3cd4">
                  <a:pos x="hc" y="t"/>
                </a:cxn>
                <a:cxn ang="0">
                  <a:pos x="r" y="vc"/>
                </a:cxn>
                <a:cxn ang="cd4">
                  <a:pos x="hc" y="b"/>
                </a:cxn>
                <a:cxn ang="cd2">
                  <a:pos x="l" y="vc"/>
                </a:cxn>
              </a:cxnLst>
              <a:rect l="f15" t="f18" r="f16" b="f17"/>
              <a:pathLst>
                <a:path w="5449384" h="618676">
                  <a:moveTo>
                    <a:pt x="f2" y="f2"/>
                  </a:moveTo>
                  <a:lnTo>
                    <a:pt x="f3" y="f2"/>
                  </a:lnTo>
                  <a:lnTo>
                    <a:pt x="f3" y="f4"/>
                  </a:lnTo>
                  <a:lnTo>
                    <a:pt x="f2" y="f4"/>
                  </a:lnTo>
                  <a:close/>
                </a:path>
              </a:pathLst>
            </a:custGeom>
            <a:solidFill>
              <a:srgbClr val="B20000"/>
            </a:solidFill>
            <a:ln cap="flat">
              <a:noFill/>
              <a:prstDash val="solid"/>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4" name="TextBox 4">
              <a:extLst>
                <a:ext uri="{FF2B5EF4-FFF2-40B4-BE49-F238E27FC236}">
                  <a16:creationId xmlns:a16="http://schemas.microsoft.com/office/drawing/2014/main" id="{BB79B36D-4BEC-A306-182D-9BB361C98816}"/>
                </a:ext>
              </a:extLst>
            </p:cNvPr>
            <p:cNvSpPr txBox="1"/>
            <p:nvPr/>
          </p:nvSpPr>
          <p:spPr>
            <a:xfrm>
              <a:off x="0" y="9597551"/>
              <a:ext cx="3086099" cy="3483918"/>
            </a:xfrm>
            <a:prstGeom prst="rect">
              <a:avLst/>
            </a:prstGeom>
            <a:noFill/>
            <a:ln cap="flat">
              <a:noFill/>
            </a:ln>
          </p:spPr>
          <p:txBody>
            <a:bodyPr vert="horz" wrap="square" lIns="50804" tIns="50804" rIns="50804" bIns="50804" anchor="ctr" anchorCtr="1" compatLnSpc="1">
              <a:noAutofit/>
            </a:bodyPr>
            <a:lstStyle/>
            <a:p>
              <a:pPr marL="0" marR="0" lvl="0" indent="0" algn="ctr" defTabSz="914400" rtl="0" fontAlgn="auto" hangingPunct="1">
                <a:lnSpc>
                  <a:spcPts val="337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grpSp>
      <p:sp>
        <p:nvSpPr>
          <p:cNvPr id="5" name="TextBox 5">
            <a:extLst>
              <a:ext uri="{FF2B5EF4-FFF2-40B4-BE49-F238E27FC236}">
                <a16:creationId xmlns:a16="http://schemas.microsoft.com/office/drawing/2014/main" id="{8142C0F1-59B1-2581-9723-1D8726C91846}"/>
              </a:ext>
            </a:extLst>
          </p:cNvPr>
          <p:cNvSpPr txBox="1"/>
          <p:nvPr/>
        </p:nvSpPr>
        <p:spPr>
          <a:xfrm>
            <a:off x="1170980" y="243448"/>
            <a:ext cx="5461640" cy="823367"/>
          </a:xfrm>
          <a:prstGeom prst="rect">
            <a:avLst/>
          </a:prstGeom>
          <a:noFill/>
          <a:ln cap="flat">
            <a:noFill/>
          </a:ln>
        </p:spPr>
        <p:txBody>
          <a:bodyPr vert="horz" wrap="square" lIns="0" tIns="0" rIns="0" bIns="0" anchor="t" anchorCtr="1" compatLnSpc="1">
            <a:spAutoFit/>
          </a:bodyPr>
          <a:lstStyle/>
          <a:p>
            <a:pPr marL="0" marR="0" lvl="0" indent="0" algn="ctr" defTabSz="914400" rtl="0" fontAlgn="auto" hangingPunct="1">
              <a:lnSpc>
                <a:spcPts val="7000"/>
              </a:lnSpc>
              <a:spcBef>
                <a:spcPts val="0"/>
              </a:spcBef>
              <a:spcAft>
                <a:spcPts val="0"/>
              </a:spcAft>
              <a:buNone/>
              <a:tabLst/>
              <a:defRPr sz="1800" b="0" i="0" u="none" strike="noStrike" kern="0" cap="none" spc="0" baseline="0">
                <a:solidFill>
                  <a:srgbClr val="000000"/>
                </a:solidFill>
                <a:uFillTx/>
              </a:defRPr>
            </a:pPr>
            <a:r>
              <a:rPr lang="en-US" sz="5000" dirty="0">
                <a:solidFill>
                  <a:srgbClr val="B20000"/>
                </a:solidFill>
                <a:latin typeface="Oswald Bold"/>
              </a:rPr>
              <a:t>DIAGRAMA DE CLASSES</a:t>
            </a:r>
            <a:endParaRPr lang="en-US" sz="5000" b="0" i="0" u="none" strike="noStrike" kern="1200" cap="none" spc="0" baseline="0" dirty="0">
              <a:solidFill>
                <a:srgbClr val="B20000"/>
              </a:solidFill>
              <a:uFillTx/>
              <a:latin typeface="Oswald Bold"/>
            </a:endParaRPr>
          </a:p>
        </p:txBody>
      </p:sp>
      <p:sp>
        <p:nvSpPr>
          <p:cNvPr id="6" name="AutoShape 6">
            <a:extLst>
              <a:ext uri="{FF2B5EF4-FFF2-40B4-BE49-F238E27FC236}">
                <a16:creationId xmlns:a16="http://schemas.microsoft.com/office/drawing/2014/main" id="{4552D98A-126E-6D5B-B015-02011CB156E0}"/>
              </a:ext>
            </a:extLst>
          </p:cNvPr>
          <p:cNvSpPr/>
          <p:nvPr/>
        </p:nvSpPr>
        <p:spPr>
          <a:xfrm>
            <a:off x="1009653" y="1072488"/>
            <a:ext cx="11708709"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38103" cap="flat">
            <a:solidFill>
              <a:srgbClr val="DCDEDF"/>
            </a:solidFill>
            <a:prstDash val="solid"/>
            <a:miter/>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pic>
        <p:nvPicPr>
          <p:cNvPr id="10" name="Imagem 9">
            <a:extLst>
              <a:ext uri="{FF2B5EF4-FFF2-40B4-BE49-F238E27FC236}">
                <a16:creationId xmlns:a16="http://schemas.microsoft.com/office/drawing/2014/main" id="{C1047514-DA18-33DB-7B51-E3A93797A027}"/>
              </a:ext>
            </a:extLst>
          </p:cNvPr>
          <p:cNvPicPr>
            <a:picLocks noChangeAspect="1"/>
          </p:cNvPicPr>
          <p:nvPr/>
        </p:nvPicPr>
        <p:blipFill>
          <a:blip r:embed="rId2"/>
          <a:stretch>
            <a:fillRect/>
          </a:stretch>
        </p:blipFill>
        <p:spPr>
          <a:xfrm>
            <a:off x="3895058" y="1149632"/>
            <a:ext cx="10497884" cy="8757247"/>
          </a:xfrm>
          <a:prstGeom prst="rect">
            <a:avLst/>
          </a:prstGeom>
          <a:ln>
            <a:noFill/>
          </a:ln>
        </p:spPr>
      </p:pic>
      <p:pic>
        <p:nvPicPr>
          <p:cNvPr id="8" name="Picture 10">
            <a:extLst>
              <a:ext uri="{FF2B5EF4-FFF2-40B4-BE49-F238E27FC236}">
                <a16:creationId xmlns:a16="http://schemas.microsoft.com/office/drawing/2014/main" id="{B30B0253-F082-1A60-9E1E-C3D2F9C1C3A7}"/>
              </a:ext>
            </a:extLst>
          </p:cNvPr>
          <p:cNvPicPr>
            <a:picLocks noChangeAspect="1"/>
          </p:cNvPicPr>
          <p:nvPr/>
        </p:nvPicPr>
        <p:blipFill>
          <a:blip r:embed="rId3"/>
          <a:stretch>
            <a:fillRect/>
          </a:stretch>
        </p:blipFill>
        <p:spPr>
          <a:xfrm>
            <a:off x="12991319" y="-201527"/>
            <a:ext cx="3044805" cy="2359718"/>
          </a:xfrm>
          <a:prstGeom prst="rect">
            <a:avLst/>
          </a:prstGeom>
          <a:noFill/>
          <a:ln cap="flat">
            <a:noFill/>
          </a:ln>
        </p:spPr>
      </p:pic>
    </p:spTree>
    <p:extLst>
      <p:ext uri="{BB962C8B-B14F-4D97-AF65-F5344CB8AC3E}">
        <p14:creationId xmlns:p14="http://schemas.microsoft.com/office/powerpoint/2010/main" val="15193708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2FD1252D-F56A-1DB0-2875-6B1843676631}"/>
              </a:ext>
            </a:extLst>
          </p:cNvPr>
          <p:cNvGrpSpPr/>
          <p:nvPr/>
        </p:nvGrpSpPr>
        <p:grpSpPr>
          <a:xfrm>
            <a:off x="0" y="9597551"/>
            <a:ext cx="20690631" cy="3483918"/>
            <a:chOff x="0" y="9597551"/>
            <a:chExt cx="20690631" cy="3483918"/>
          </a:xfrm>
        </p:grpSpPr>
        <p:sp>
          <p:nvSpPr>
            <p:cNvPr id="3" name="Freeform 3">
              <a:extLst>
                <a:ext uri="{FF2B5EF4-FFF2-40B4-BE49-F238E27FC236}">
                  <a16:creationId xmlns:a16="http://schemas.microsoft.com/office/drawing/2014/main" id="{EFE54465-A75C-49B8-A7E3-0DC7600732ED}"/>
                </a:ext>
              </a:extLst>
            </p:cNvPr>
            <p:cNvSpPr/>
            <p:nvPr/>
          </p:nvSpPr>
          <p:spPr>
            <a:xfrm>
              <a:off x="0" y="9995370"/>
              <a:ext cx="20690631" cy="2349029"/>
            </a:xfrm>
            <a:custGeom>
              <a:avLst/>
              <a:gdLst>
                <a:gd name="f0" fmla="val w"/>
                <a:gd name="f1" fmla="val h"/>
                <a:gd name="f2" fmla="val 0"/>
                <a:gd name="f3" fmla="val 5449384"/>
                <a:gd name="f4" fmla="val 618676"/>
                <a:gd name="f5" fmla="*/ f0 1 5449384"/>
                <a:gd name="f6" fmla="*/ f1 1 618676"/>
                <a:gd name="f7" fmla="+- f4 0 f2"/>
                <a:gd name="f8" fmla="+- f3 0 f2"/>
                <a:gd name="f9" fmla="*/ f8 1 5449384"/>
                <a:gd name="f10" fmla="*/ f7 1 618676"/>
                <a:gd name="f11" fmla="*/ f2 1 f9"/>
                <a:gd name="f12" fmla="*/ f3 1 f9"/>
                <a:gd name="f13" fmla="*/ f2 1 f10"/>
                <a:gd name="f14" fmla="*/ f4 1 f10"/>
                <a:gd name="f15" fmla="*/ f11 f5 1"/>
                <a:gd name="f16" fmla="*/ f12 f5 1"/>
                <a:gd name="f17" fmla="*/ f14 f6 1"/>
                <a:gd name="f18" fmla="*/ f13 f6 1"/>
              </a:gdLst>
              <a:ahLst/>
              <a:cxnLst>
                <a:cxn ang="3cd4">
                  <a:pos x="hc" y="t"/>
                </a:cxn>
                <a:cxn ang="0">
                  <a:pos x="r" y="vc"/>
                </a:cxn>
                <a:cxn ang="cd4">
                  <a:pos x="hc" y="b"/>
                </a:cxn>
                <a:cxn ang="cd2">
                  <a:pos x="l" y="vc"/>
                </a:cxn>
              </a:cxnLst>
              <a:rect l="f15" t="f18" r="f16" b="f17"/>
              <a:pathLst>
                <a:path w="5449384" h="618676">
                  <a:moveTo>
                    <a:pt x="f2" y="f2"/>
                  </a:moveTo>
                  <a:lnTo>
                    <a:pt x="f3" y="f2"/>
                  </a:lnTo>
                  <a:lnTo>
                    <a:pt x="f3" y="f4"/>
                  </a:lnTo>
                  <a:lnTo>
                    <a:pt x="f2" y="f4"/>
                  </a:lnTo>
                  <a:close/>
                </a:path>
              </a:pathLst>
            </a:custGeom>
            <a:solidFill>
              <a:srgbClr val="B20000"/>
            </a:solidFill>
            <a:ln cap="flat">
              <a:noFill/>
              <a:prstDash val="solid"/>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4" name="TextBox 4">
              <a:extLst>
                <a:ext uri="{FF2B5EF4-FFF2-40B4-BE49-F238E27FC236}">
                  <a16:creationId xmlns:a16="http://schemas.microsoft.com/office/drawing/2014/main" id="{BB79B36D-4BEC-A306-182D-9BB361C98816}"/>
                </a:ext>
              </a:extLst>
            </p:cNvPr>
            <p:cNvSpPr txBox="1"/>
            <p:nvPr/>
          </p:nvSpPr>
          <p:spPr>
            <a:xfrm>
              <a:off x="0" y="9597551"/>
              <a:ext cx="3086099" cy="3483918"/>
            </a:xfrm>
            <a:prstGeom prst="rect">
              <a:avLst/>
            </a:prstGeom>
            <a:noFill/>
            <a:ln cap="flat">
              <a:noFill/>
            </a:ln>
          </p:spPr>
          <p:txBody>
            <a:bodyPr vert="horz" wrap="square" lIns="50804" tIns="50804" rIns="50804" bIns="50804" anchor="ctr" anchorCtr="1" compatLnSpc="1">
              <a:noAutofit/>
            </a:bodyPr>
            <a:lstStyle/>
            <a:p>
              <a:pPr marL="0" marR="0" lvl="0" indent="0" algn="ctr" defTabSz="914400" rtl="0" fontAlgn="auto" hangingPunct="1">
                <a:lnSpc>
                  <a:spcPts val="337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grpSp>
      <p:sp>
        <p:nvSpPr>
          <p:cNvPr id="5" name="TextBox 5">
            <a:extLst>
              <a:ext uri="{FF2B5EF4-FFF2-40B4-BE49-F238E27FC236}">
                <a16:creationId xmlns:a16="http://schemas.microsoft.com/office/drawing/2014/main" id="{8142C0F1-59B1-2581-9723-1D8726C91846}"/>
              </a:ext>
            </a:extLst>
          </p:cNvPr>
          <p:cNvSpPr txBox="1"/>
          <p:nvPr/>
        </p:nvSpPr>
        <p:spPr>
          <a:xfrm>
            <a:off x="1170980" y="73325"/>
            <a:ext cx="7380592" cy="823367"/>
          </a:xfrm>
          <a:prstGeom prst="rect">
            <a:avLst/>
          </a:prstGeom>
          <a:noFill/>
          <a:ln cap="flat">
            <a:noFill/>
          </a:ln>
        </p:spPr>
        <p:txBody>
          <a:bodyPr vert="horz" wrap="square" lIns="0" tIns="0" rIns="0" bIns="0" anchor="t" anchorCtr="1" compatLnSpc="1">
            <a:spAutoFit/>
          </a:bodyPr>
          <a:lstStyle/>
          <a:p>
            <a:pPr marL="0" marR="0" lvl="0" indent="0" algn="ctr" defTabSz="914400" rtl="0" fontAlgn="auto" hangingPunct="1">
              <a:lnSpc>
                <a:spcPts val="7000"/>
              </a:lnSpc>
              <a:spcBef>
                <a:spcPts val="0"/>
              </a:spcBef>
              <a:spcAft>
                <a:spcPts val="0"/>
              </a:spcAft>
              <a:buNone/>
              <a:tabLst/>
              <a:defRPr sz="1800" b="0" i="0" u="none" strike="noStrike" kern="0" cap="none" spc="0" baseline="0">
                <a:solidFill>
                  <a:srgbClr val="000000"/>
                </a:solidFill>
                <a:uFillTx/>
              </a:defRPr>
            </a:pPr>
            <a:r>
              <a:rPr lang="en-US" sz="5000" dirty="0">
                <a:solidFill>
                  <a:srgbClr val="B20000"/>
                </a:solidFill>
                <a:latin typeface="Oswald Bold"/>
              </a:rPr>
              <a:t>PROTÓTIPOS DE INTERFACES</a:t>
            </a:r>
            <a:endParaRPr lang="en-US" sz="5000" b="0" i="0" u="none" strike="noStrike" kern="1200" cap="none" spc="0" baseline="0" dirty="0">
              <a:solidFill>
                <a:srgbClr val="B20000"/>
              </a:solidFill>
              <a:uFillTx/>
              <a:latin typeface="Oswald Bold"/>
            </a:endParaRPr>
          </a:p>
        </p:txBody>
      </p:sp>
      <p:sp>
        <p:nvSpPr>
          <p:cNvPr id="6" name="AutoShape 6">
            <a:extLst>
              <a:ext uri="{FF2B5EF4-FFF2-40B4-BE49-F238E27FC236}">
                <a16:creationId xmlns:a16="http://schemas.microsoft.com/office/drawing/2014/main" id="{4552D98A-126E-6D5B-B015-02011CB156E0}"/>
              </a:ext>
            </a:extLst>
          </p:cNvPr>
          <p:cNvSpPr/>
          <p:nvPr/>
        </p:nvSpPr>
        <p:spPr>
          <a:xfrm>
            <a:off x="1009653" y="1051220"/>
            <a:ext cx="11708709"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38103" cap="flat">
            <a:solidFill>
              <a:srgbClr val="DCDEDF"/>
            </a:solidFill>
            <a:prstDash val="solid"/>
            <a:miter/>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pic>
        <p:nvPicPr>
          <p:cNvPr id="8" name="Picture 10">
            <a:extLst>
              <a:ext uri="{FF2B5EF4-FFF2-40B4-BE49-F238E27FC236}">
                <a16:creationId xmlns:a16="http://schemas.microsoft.com/office/drawing/2014/main" id="{B30B0253-F082-1A60-9E1E-C3D2F9C1C3A7}"/>
              </a:ext>
            </a:extLst>
          </p:cNvPr>
          <p:cNvPicPr>
            <a:picLocks noChangeAspect="1"/>
          </p:cNvPicPr>
          <p:nvPr/>
        </p:nvPicPr>
        <p:blipFill>
          <a:blip r:embed="rId2"/>
          <a:stretch>
            <a:fillRect/>
          </a:stretch>
        </p:blipFill>
        <p:spPr>
          <a:xfrm>
            <a:off x="13356162" y="-488868"/>
            <a:ext cx="2362070" cy="1830599"/>
          </a:xfrm>
          <a:prstGeom prst="rect">
            <a:avLst/>
          </a:prstGeom>
          <a:noFill/>
          <a:ln cap="flat">
            <a:noFill/>
          </a:ln>
        </p:spPr>
      </p:pic>
      <p:pic>
        <p:nvPicPr>
          <p:cNvPr id="10" name="Imagem 9">
            <a:extLst>
              <a:ext uri="{FF2B5EF4-FFF2-40B4-BE49-F238E27FC236}">
                <a16:creationId xmlns:a16="http://schemas.microsoft.com/office/drawing/2014/main" id="{F7718BD9-4758-9081-4702-7FD3D1677735}"/>
              </a:ext>
            </a:extLst>
          </p:cNvPr>
          <p:cNvPicPr>
            <a:picLocks noChangeAspect="1"/>
          </p:cNvPicPr>
          <p:nvPr/>
        </p:nvPicPr>
        <p:blipFill>
          <a:blip r:embed="rId3"/>
          <a:stretch>
            <a:fillRect/>
          </a:stretch>
        </p:blipFill>
        <p:spPr>
          <a:xfrm>
            <a:off x="280201" y="1298625"/>
            <a:ext cx="3943350" cy="8534400"/>
          </a:xfrm>
          <a:prstGeom prst="rect">
            <a:avLst/>
          </a:prstGeom>
        </p:spPr>
      </p:pic>
      <p:pic>
        <p:nvPicPr>
          <p:cNvPr id="12" name="Imagem 11">
            <a:extLst>
              <a:ext uri="{FF2B5EF4-FFF2-40B4-BE49-F238E27FC236}">
                <a16:creationId xmlns:a16="http://schemas.microsoft.com/office/drawing/2014/main" id="{18BB4724-CFA8-A7AA-8A51-38ECD72CE2E7}"/>
              </a:ext>
            </a:extLst>
          </p:cNvPr>
          <p:cNvPicPr>
            <a:picLocks noChangeAspect="1"/>
          </p:cNvPicPr>
          <p:nvPr/>
        </p:nvPicPr>
        <p:blipFill>
          <a:blip r:embed="rId4"/>
          <a:stretch>
            <a:fillRect/>
          </a:stretch>
        </p:blipFill>
        <p:spPr>
          <a:xfrm>
            <a:off x="4584907" y="1298625"/>
            <a:ext cx="3943350" cy="8534400"/>
          </a:xfrm>
          <a:prstGeom prst="rect">
            <a:avLst/>
          </a:prstGeom>
        </p:spPr>
      </p:pic>
      <p:pic>
        <p:nvPicPr>
          <p:cNvPr id="14" name="Imagem 13">
            <a:extLst>
              <a:ext uri="{FF2B5EF4-FFF2-40B4-BE49-F238E27FC236}">
                <a16:creationId xmlns:a16="http://schemas.microsoft.com/office/drawing/2014/main" id="{DDD446CD-510B-F1C8-C54E-9688654470A6}"/>
              </a:ext>
            </a:extLst>
          </p:cNvPr>
          <p:cNvPicPr>
            <a:picLocks noChangeAspect="1"/>
          </p:cNvPicPr>
          <p:nvPr/>
        </p:nvPicPr>
        <p:blipFill>
          <a:blip r:embed="rId5"/>
          <a:stretch>
            <a:fillRect/>
          </a:stretch>
        </p:blipFill>
        <p:spPr>
          <a:xfrm>
            <a:off x="8889613" y="1298625"/>
            <a:ext cx="3952875" cy="8534400"/>
          </a:xfrm>
          <a:prstGeom prst="rect">
            <a:avLst/>
          </a:prstGeom>
        </p:spPr>
      </p:pic>
      <p:pic>
        <p:nvPicPr>
          <p:cNvPr id="16" name="Imagem 15">
            <a:extLst>
              <a:ext uri="{FF2B5EF4-FFF2-40B4-BE49-F238E27FC236}">
                <a16:creationId xmlns:a16="http://schemas.microsoft.com/office/drawing/2014/main" id="{4A412C38-49FB-2709-2EFB-F6EA2922031B}"/>
              </a:ext>
            </a:extLst>
          </p:cNvPr>
          <p:cNvPicPr>
            <a:picLocks noChangeAspect="1"/>
          </p:cNvPicPr>
          <p:nvPr/>
        </p:nvPicPr>
        <p:blipFill>
          <a:blip r:embed="rId6"/>
          <a:stretch>
            <a:fillRect/>
          </a:stretch>
        </p:blipFill>
        <p:spPr>
          <a:xfrm>
            <a:off x="13203843" y="1295643"/>
            <a:ext cx="4803956" cy="8540366"/>
          </a:xfrm>
          <a:prstGeom prst="rect">
            <a:avLst/>
          </a:prstGeom>
        </p:spPr>
      </p:pic>
    </p:spTree>
    <p:extLst>
      <p:ext uri="{BB962C8B-B14F-4D97-AF65-F5344CB8AC3E}">
        <p14:creationId xmlns:p14="http://schemas.microsoft.com/office/powerpoint/2010/main" val="32094213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o" ma:contentTypeID="0x01010051749C0E32645042AA08E5B3B6F97260" ma:contentTypeVersion="6" ma:contentTypeDescription="Crie um novo documento." ma:contentTypeScope="" ma:versionID="534358a294b9b0a00941393685a35ea3">
  <xsd:schema xmlns:xsd="http://www.w3.org/2001/XMLSchema" xmlns:xs="http://www.w3.org/2001/XMLSchema" xmlns:p="http://schemas.microsoft.com/office/2006/metadata/properties" xmlns:ns2="2bb066de-f071-4a17-b6d7-58746cbe0a18" xmlns:ns3="af317602-f812-4f22-a385-b6c4a4e3018b" targetNamespace="http://schemas.microsoft.com/office/2006/metadata/properties" ma:root="true" ma:fieldsID="a8da8f6830488aedc6cb8db243a09c46" ns2:_="" ns3:_="">
    <xsd:import namespace="2bb066de-f071-4a17-b6d7-58746cbe0a18"/>
    <xsd:import namespace="af317602-f812-4f22-a385-b6c4a4e3018b"/>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bb066de-f071-4a17-b6d7-58746cbe0a1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f317602-f812-4f22-a385-b6c4a4e3018b" elementFormDefault="qualified">
    <xsd:import namespace="http://schemas.microsoft.com/office/2006/documentManagement/types"/>
    <xsd:import namespace="http://schemas.microsoft.com/office/infopath/2007/PartnerControls"/>
    <xsd:element name="SharedWithUsers" ma:index="12" nillable="true" ma:displayName="Compartilhado com"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Detalhes de Compartilhado Com"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DAAC645-131F-49B0-A6A5-A5FD136984A1}">
  <ds:schemaRefs>
    <ds:schemaRef ds:uri="http://schemas.microsoft.com/sharepoint/v3/contenttype/forms"/>
  </ds:schemaRefs>
</ds:datastoreItem>
</file>

<file path=customXml/itemProps2.xml><?xml version="1.0" encoding="utf-8"?>
<ds:datastoreItem xmlns:ds="http://schemas.openxmlformats.org/officeDocument/2006/customXml" ds:itemID="{1A39D688-97C7-4406-B03B-ED7E5865E626}">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C774D405-B5E3-4653-B278-891679BC6E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bb066de-f071-4a17-b6d7-58746cbe0a18"/>
    <ds:schemaRef ds:uri="af317602-f812-4f22-a385-b6c4a4e3018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2013 - 2022 Theme</Template>
  <TotalTime>381</TotalTime>
  <Words>640</Words>
  <Application>Microsoft Office PowerPoint</Application>
  <PresentationFormat>Personalizar</PresentationFormat>
  <Paragraphs>42</Paragraphs>
  <Slides>10</Slides>
  <Notes>2</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10</vt:i4>
      </vt:variant>
    </vt:vector>
  </HeadingPairs>
  <TitlesOfParts>
    <vt:vector size="16" baseType="lpstr">
      <vt:lpstr>Arial</vt:lpstr>
      <vt:lpstr>Calibri</vt:lpstr>
      <vt:lpstr>Oswald</vt:lpstr>
      <vt:lpstr>Oswald Bold</vt:lpstr>
      <vt:lpstr>Times New Roman</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MOSTRA APRESENTAÇÃO ORAL</dc:title>
  <dc:creator>Jozrael Rezende</dc:creator>
  <cp:lastModifiedBy>ALBERT LEME DE BRITO</cp:lastModifiedBy>
  <cp:revision>20</cp:revision>
  <dcterms:created xsi:type="dcterms:W3CDTF">2006-08-16T00:00:00Z</dcterms:created>
  <dcterms:modified xsi:type="dcterms:W3CDTF">2023-11-20T18:26:32Z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0x01010051749C0E32645042AA08E5B3B6F97260</vt:lpwstr>
  </property>
</Properties>
</file>

<file path=docProps/thumbnail.jpeg>
</file>